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604" autoAdjust="0"/>
  </p:normalViewPr>
  <p:slideViewPr>
    <p:cSldViewPr>
      <p:cViewPr varScale="1">
        <p:scale>
          <a:sx n="77" d="100"/>
          <a:sy n="77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08012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23729" y="0"/>
            <a:ext cx="7039676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9" y="0"/>
            <a:ext cx="7039676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82809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Муниципальное бюджетное общеобразовательное учреждение «В-Амонашенская средняя общеобразовательная школа»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1285860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«Дорожный патруль»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5786454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Акция «Засветись, ради жизни!»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23528" y="1988840"/>
            <a:ext cx="8280920" cy="43204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Наша акция проведена для того, чтобы обратить внимание детей и взрослых на существующую у нас проблему, а именно отсутствие должного освещения улиц в темное время суток.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1" y="0"/>
            <a:ext cx="6463613" cy="1360836"/>
          </a:xfrm>
        </p:spPr>
        <p:txBody>
          <a:bodyPr/>
          <a:lstStyle/>
          <a:p>
            <a:r>
              <a:rPr lang="ru-RU" dirty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323528" y="1988840"/>
            <a:ext cx="8280920" cy="43204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Цель: Привлечь внимание детей и взрослых к особым светоотражающим элементам в одежде. </a:t>
            </a:r>
          </a:p>
          <a:p>
            <a:r>
              <a:rPr lang="ru-RU" sz="2400" dirty="0" smtClean="0"/>
              <a:t>Целевая группа: Учащиеся школы, жители села.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акции приняли </a:t>
            </a:r>
            <a:r>
              <a:rPr lang="ru-RU" dirty="0" smtClean="0"/>
              <a:t>участие более 25 человек, 15 из которых ученики </a:t>
            </a:r>
            <a:r>
              <a:rPr lang="ru-RU" dirty="0" err="1" smtClean="0"/>
              <a:t>Верх-Амонашенской</a:t>
            </a:r>
            <a:r>
              <a:rPr lang="ru-RU" dirty="0" smtClean="0"/>
              <a:t> школы.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проведена 07.05.2023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Привлечь детей для участия в акции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Вручение светоотражающих повязок всем желающим принять участие в акции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Раздача листовок пешеходам и водителям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мероприятия: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2143116"/>
            <a:ext cx="7039676" cy="35719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результате проведения данной акции мы обратили внимание на проблему освещения дорог в нашем населённом пункте и напомнили пешеходам о безопасном передвижении по улицам села в тёмное время суток!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https://vk.com/wall-203827753_351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Ссылка на публикацию в социальной сети </a:t>
            </a:r>
            <a:r>
              <a:rPr lang="ru-RU" dirty="0" err="1" smtClean="0"/>
              <a:t>Вконтакте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6a7b3687c49542fa59ba461b4b1c8e0b721b6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171</Words>
  <Application>Microsoft Office PowerPoint</Application>
  <PresentationFormat>Экран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Муниципальное бюджетное общеобразовательное учреждение «В-Амонашенская средняя общеобразовательная школа»</vt:lpstr>
      <vt:lpstr>Заголовок слайда</vt:lpstr>
      <vt:lpstr>Слайд 3</vt:lpstr>
      <vt:lpstr>Акция проведена 07.05.2023</vt:lpstr>
      <vt:lpstr>Основные мероприятия:</vt:lpstr>
      <vt:lpstr>В результате проведения данной акции мы обратили внимание на проблему освещения дорог в нашем населённом пункте и напомнили пешеходам о безопасном передвижении по улицам села в тёмное время суток!</vt:lpstr>
      <vt:lpstr>Ссылка на публикацию в социальной сети Вконтакте: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идут в школу</dc:title>
  <dc:creator>obstinate</dc:creator>
  <dc:description>Шаблон презентации с сайта https://presentation-creation.ru/</dc:description>
  <cp:lastModifiedBy>школа</cp:lastModifiedBy>
  <cp:revision>346</cp:revision>
  <dcterms:created xsi:type="dcterms:W3CDTF">2018-02-25T09:09:03Z</dcterms:created>
  <dcterms:modified xsi:type="dcterms:W3CDTF">2023-05-07T04:58:49Z</dcterms:modified>
</cp:coreProperties>
</file>