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9" r:id="rId3"/>
    <p:sldId id="300" r:id="rId4"/>
    <p:sldId id="301" r:id="rId5"/>
    <p:sldId id="302" r:id="rId6"/>
    <p:sldId id="303" r:id="rId7"/>
    <p:sldId id="304" r:id="rId8"/>
    <p:sldId id="305" r:id="rId9"/>
    <p:sldId id="258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259" r:id="rId18"/>
    <p:sldId id="313" r:id="rId19"/>
    <p:sldId id="260" r:id="rId20"/>
    <p:sldId id="314" r:id="rId21"/>
    <p:sldId id="315" r:id="rId22"/>
    <p:sldId id="316" r:id="rId23"/>
    <p:sldId id="317" r:id="rId24"/>
    <p:sldId id="318" r:id="rId25"/>
    <p:sldId id="319" r:id="rId26"/>
    <p:sldId id="320" r:id="rId27"/>
    <p:sldId id="321" r:id="rId28"/>
    <p:sldId id="262" r:id="rId29"/>
    <p:sldId id="322" r:id="rId30"/>
    <p:sldId id="323" r:id="rId31"/>
    <p:sldId id="324" r:id="rId32"/>
    <p:sldId id="268" r:id="rId33"/>
    <p:sldId id="325" r:id="rId34"/>
    <p:sldId id="326" r:id="rId35"/>
    <p:sldId id="327" r:id="rId36"/>
    <p:sldId id="261" r:id="rId37"/>
    <p:sldId id="328" r:id="rId38"/>
    <p:sldId id="267" r:id="rId39"/>
    <p:sldId id="289" r:id="rId40"/>
    <p:sldId id="266" r:id="rId41"/>
    <p:sldId id="257" r:id="rId42"/>
    <p:sldId id="281" r:id="rId43"/>
    <p:sldId id="298" r:id="rId4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Animation="0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92022-3FC2-4FE1-A461-8D82963A4543}" type="datetimeFigureOut">
              <a:rPr lang="ru-RU"/>
              <a:pPr>
                <a:defRPr/>
              </a:pPr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4B256-B69E-4016-A08D-5FC0F3B26E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F13F7-AB0C-445C-B846-009F31DA79C0}" type="datetimeFigureOut">
              <a:rPr lang="ru-RU"/>
              <a:pPr>
                <a:defRPr/>
              </a:pPr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40410-A6AF-459C-8C05-ACE5EC0424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219AD-027A-439F-8676-A7A3A872D78A}" type="datetimeFigureOut">
              <a:rPr lang="ru-RU"/>
              <a:pPr>
                <a:defRPr/>
              </a:pPr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4F341-731E-46D0-8139-A6018D670B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52A1C-398D-46A7-90C6-B7C552BB0E1B}" type="datetimeFigureOut">
              <a:rPr lang="ru-RU"/>
              <a:pPr>
                <a:defRPr/>
              </a:pPr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AB724-96D1-4318-A4C8-28027B8419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D4749-C40B-49B5-92CD-D1F15CC56511}" type="datetimeFigureOut">
              <a:rPr lang="ru-RU"/>
              <a:pPr>
                <a:defRPr/>
              </a:pPr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9C678-A77B-4C49-A7C8-E3EEB80D9C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C985A-399F-4622-893C-5743E07734B1}" type="datetimeFigureOut">
              <a:rPr lang="ru-RU"/>
              <a:pPr>
                <a:defRPr/>
              </a:pPr>
              <a:t>02.04.2020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0268D-1191-488A-A653-E8537E9CA6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522F7-484C-48C8-BA99-1E6883E98923}" type="datetimeFigureOut">
              <a:rPr lang="ru-RU"/>
              <a:pPr>
                <a:defRPr/>
              </a:pPr>
              <a:t>02.04.2020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BA084-FAA7-41A3-B02C-4B512F3596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895EB-7E3B-454F-A63F-B8343FB79357}" type="datetimeFigureOut">
              <a:rPr lang="ru-RU"/>
              <a:pPr>
                <a:defRPr/>
              </a:pPr>
              <a:t>02.04.2020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A2F09-4686-4715-B31A-4DB7D50CA6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864AF-EECA-47DB-A0BD-2FF934FDEBA6}" type="datetimeFigureOut">
              <a:rPr lang="ru-RU"/>
              <a:pPr>
                <a:defRPr/>
              </a:pPr>
              <a:t>02.04.2020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EC186-F604-4DCE-AB16-2DE0040BA1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CBCF4-AF60-417F-88A4-C4C7E2F824A1}" type="datetimeFigureOut">
              <a:rPr lang="ru-RU"/>
              <a:pPr>
                <a:defRPr/>
              </a:pPr>
              <a:t>02.04.2020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CB6CB-A766-4399-8B7B-1F2D56A4D8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63F1C-41A7-4F40-8787-B89B623F284C}" type="datetimeFigureOut">
              <a:rPr lang="ru-RU"/>
              <a:pPr>
                <a:defRPr/>
              </a:pPr>
              <a:t>02.04.2020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86096-9B65-4B5C-8BB2-B239981E10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12859C-1B06-4944-873A-148C317AE97E}" type="datetimeFigureOut">
              <a:rPr lang="ru-RU"/>
              <a:pPr>
                <a:defRPr/>
              </a:pPr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E73E822-F97A-41E3-AB3B-6FB8ECD9A0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92150"/>
            <a:ext cx="9144000" cy="244951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i="1" dirty="0">
                <a:solidFill>
                  <a:srgbClr val="333333"/>
                </a:solidFill>
                <a:latin typeface="Comic Sans MS" panose="030F0702030302020204" pitchFamily="66" charset="0"/>
              </a:rPr>
              <a:t>Мне кажется порою, что солдаты</a:t>
            </a:r>
            <a:br>
              <a:rPr lang="ru-RU" sz="4000" b="1" i="1" dirty="0">
                <a:solidFill>
                  <a:srgbClr val="333333"/>
                </a:solidFill>
                <a:latin typeface="Comic Sans MS" panose="030F0702030302020204" pitchFamily="66" charset="0"/>
              </a:rPr>
            </a:br>
            <a:r>
              <a:rPr lang="ru-RU" sz="4000" b="1" i="1" dirty="0">
                <a:solidFill>
                  <a:srgbClr val="333333"/>
                </a:solidFill>
                <a:latin typeface="Comic Sans MS" panose="030F0702030302020204" pitchFamily="66" charset="0"/>
              </a:rPr>
              <a:t>С кровавых не пришедшие </a:t>
            </a:r>
            <a:r>
              <a:rPr lang="ru-RU" sz="4000" b="1" i="1" dirty="0" smtClean="0">
                <a:solidFill>
                  <a:srgbClr val="333333"/>
                </a:solidFill>
                <a:latin typeface="Comic Sans MS" panose="030F0702030302020204" pitchFamily="66" charset="0"/>
              </a:rPr>
              <a:t>полей...</a:t>
            </a:r>
            <a:r>
              <a:rPr lang="ru-RU" dirty="0">
                <a:solidFill>
                  <a:srgbClr val="333333"/>
                </a:solidFill>
                <a:latin typeface="Arial"/>
              </a:rPr>
              <a:t/>
            </a:r>
            <a:br>
              <a:rPr lang="ru-RU" dirty="0">
                <a:solidFill>
                  <a:srgbClr val="333333"/>
                </a:solidFill>
                <a:latin typeface="Arial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1663"/>
            <a:ext cx="9144000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7"/>
    </mc:Choice>
    <mc:Fallback xmlns="">
      <p:transition spd="slow" advTm="1027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D:\ВСЁ ДЛЯ РАБОТЫ!!!!\Ветераны ВОВ, Афгана, Чечни\фронтовики\P10900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0"/>
            <a:ext cx="4700588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2" descr="https://konspekta.net/poisk-ruru/baza10/476845980962.files/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-11113"/>
            <a:ext cx="4910138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66"/>
    </mc:Choice>
    <mc:Fallback xmlns="">
      <p:transition spd="slow" advTm="11166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D:\ВСЁ ДЛЯ РАБОТЫ!!!!\Ветераны ВОВ, Афгана, Чечни\фронтовики\P10900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11113"/>
            <a:ext cx="4629150" cy="665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2" descr="https://konspekta.net/poisk-ruru/baza10/476845980962.files/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-11113"/>
            <a:ext cx="488315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6"/>
    </mc:Choice>
    <mc:Fallback xmlns="">
      <p:transition spd="slow" advTm="11016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D:\ВСЁ ДЛЯ РАБОТЫ!!!!\Ветераны ВОВ, Афгана, Чечни\фронтовики\P10900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5054600" cy="68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2" descr="https://konspekta.net/poisk-ruru/baza10/476845980962.files/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0"/>
            <a:ext cx="5184775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29"/>
    </mc:Choice>
    <mc:Fallback xmlns="">
      <p:transition spd="slow" advTm="11529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D:\ВСЁ ДЛЯ РАБОТЫ!!!!\Ветераны ВОВ, Афгана, Чечни\фронтовики\P10900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0"/>
            <a:ext cx="4641850" cy="671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4" descr="https://konspekta.net/poisk-ruru/baza10/476845980962.files/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4288"/>
            <a:ext cx="4792663" cy="684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9"/>
    </mc:Choice>
    <mc:Fallback xmlns="">
      <p:transition spd="slow" advTm="11209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D:\ВСЁ ДЛЯ РАБОТЫ!!!!\Ветераны ВОВ, Афгана, Чечни\фронтовики\P10900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6350"/>
            <a:ext cx="4994275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4" descr="https://konspekta.net/poisk-ruru/baza10/476845980962.files/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0"/>
            <a:ext cx="5065713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43"/>
    </mc:Choice>
    <mc:Fallback xmlns="">
      <p:transition spd="slow" advTm="11243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D:\ВСЁ ДЛЯ РАБОТЫ!!!!\Ветераны ВОВ, Афгана, Чечни\фронтовики\P10900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0"/>
            <a:ext cx="4675187" cy="674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4" descr="https://konspekta.net/poisk-ruru/baza10/476845980962.files/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0"/>
            <a:ext cx="4962525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18"/>
    </mc:Choice>
    <mc:Fallback xmlns="">
      <p:transition spd="slow" advTm="11918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D:\ВСЁ ДЛЯ РАБОТЫ!!!!\Ветераны ВОВ, Афгана, Чечни\фронтовики\P10900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0"/>
            <a:ext cx="4667250" cy="674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4" descr="https://konspekta.net/poisk-ruru/baza10/476845980962.files/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0"/>
            <a:ext cx="5026025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55"/>
    </mc:Choice>
    <mc:Fallback xmlns="">
      <p:transition spd="slow" advTm="10655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D:\ВСЁ ДЛЯ РАБОТЫ!!!!\Ветераны ВОВ, Афгана, Чечни\фронтовики\P10900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0"/>
            <a:ext cx="4886325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https://konspekta.net/poisk-ruru/baza10/476845980962.files/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-6350"/>
            <a:ext cx="5170487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46"/>
    </mc:Choice>
    <mc:Fallback xmlns="">
      <p:transition spd="slow" advTm="11246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D:\ВСЁ ДЛЯ РАБОТЫ!!!!\Ветераны ВОВ, Афгана, Чечни\фронтовики\P10900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22225"/>
            <a:ext cx="4984750" cy="664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4" descr="https://konspekta.net/poisk-ruru/baza10/476845980962.files/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5170488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68"/>
    </mc:Choice>
    <mc:Fallback xmlns="">
      <p:transition spd="slow" advTm="11168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D:\ВСЁ ДЛЯ РАБОТЫ!!!!\Ветераны ВОВ, Афгана, Чечни\фронтовики\P1090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20650"/>
            <a:ext cx="4778375" cy="673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 descr="https://konspekta.net/poisk-ruru/baza10/476845980962.files/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5129212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03"/>
    </mc:Choice>
    <mc:Fallback xmlns="">
      <p:transition spd="slow" advTm="1150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D:\ВСЁ ДЛЯ РАБОТЫ!!!!\Ветераны ВОВ, Афгана, Чечни\фронтовики\P10900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75" y="0"/>
            <a:ext cx="4848225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2" descr="https://konspekta.net/poisk-ruru/baza10/476845980962.files/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5170488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64"/>
    </mc:Choice>
    <mc:Fallback xmlns="">
      <p:transition spd="slow" advTm="11464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D:\ВСЁ ДЛЯ РАБОТЫ!!!!\Ветераны ВОВ, Афгана, Чечни\фронтовики\P10900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0"/>
            <a:ext cx="5018087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2" descr="https://konspekta.net/poisk-ruru/baza10/476845980962.files/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516890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51"/>
    </mc:Choice>
    <mc:Fallback xmlns="">
      <p:transition spd="slow" advTm="1405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D:\ВСЁ ДЛЯ РАБОТЫ!!!!\Ветераны ВОВ, Афгана, Чечни\фронтовики\P10900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2" descr="https://konspekta.net/poisk-ruru/baza10/476845980962.files/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-11113"/>
            <a:ext cx="553085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7"/>
    </mc:Choice>
    <mc:Fallback xmlns="">
      <p:transition spd="slow" advTm="2417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D:\ВСЁ ДЛЯ РАБОТЫ!!!!\Ветераны ВОВ, Афгана, Чечни\фронтовики\P10900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50403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2" descr="https://konspekta.net/poisk-ruru/baza10/476845980962.files/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5214937" cy="693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3"/>
    </mc:Choice>
    <mc:Fallback xmlns="">
      <p:transition spd="slow" advTm="10863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D:\ВСЁ ДЛЯ РАБОТЫ!!!!\Ветераны ВОВ, Афгана, Чечни\фронтовики\P10900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5045075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2" descr="https://konspekta.net/poisk-ruru/baza10/476845980962.files/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0"/>
            <a:ext cx="5360988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9"/>
    </mc:Choice>
    <mc:Fallback xmlns="">
      <p:transition spd="slow" advTm="10879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D:\ВСЁ ДЛЯ РАБОТЫ!!!!\Ветераны ВОВ, Афгана, Чечни\фронтовики\P10900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0"/>
            <a:ext cx="48895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3" name="Picture 4" descr="https://konspekta.net/poisk-ruru/baza10/476845980962.files/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5040312" cy="697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46"/>
    </mc:Choice>
    <mc:Fallback xmlns="">
      <p:transition spd="slow" advTm="10946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D:\ВСЁ ДЛЯ РАБОТЫ!!!!\Ветераны ВОВ, Афгана, Чечни\фронтовики\P10900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7938"/>
            <a:ext cx="49403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Picture 4" descr="https://konspekta.net/poisk-ruru/baza10/476845980962.files/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7938"/>
            <a:ext cx="5241925" cy="691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64"/>
    </mc:Choice>
    <mc:Fallback xmlns="">
      <p:transition spd="slow" advTm="11064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D:\ВСЁ ДЛЯ РАБОТЫ!!!!\Ветераны ВОВ, Афгана, Чечни\фронтовики\P10900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25" y="12700"/>
            <a:ext cx="4381500" cy="65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Picture 4" descr="https://konspekta.net/poisk-ruru/baza10/476845980962.files/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-11113"/>
            <a:ext cx="4810125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12"/>
    </mc:Choice>
    <mc:Fallback xmlns="">
      <p:transition spd="slow" advTm="11212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D:\ВСЁ ДЛЯ РАБОТЫ!!!!\Ветераны ВОВ, Афгана, Чечни\фронтовики\P10900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5400"/>
            <a:ext cx="4943475" cy="682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Picture 4" descr="https://konspekta.net/poisk-ruru/baza10/476845980962.files/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88" y="0"/>
            <a:ext cx="5386387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34"/>
    </mc:Choice>
    <mc:Fallback xmlns="">
      <p:transition spd="slow" advTm="10834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D:\ВСЁ ДЛЯ РАБОТЫ!!!!\Ветераны ВОВ, Афгана, Чечни\фронтовики\P1090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0"/>
            <a:ext cx="4775200" cy="664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 descr="https://konspekta.net/poisk-ruru/baza10/476845980962.files/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-11113"/>
            <a:ext cx="5026025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74"/>
    </mc:Choice>
    <mc:Fallback xmlns="">
      <p:transition spd="slow" advTm="10774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D:\ВСЁ ДЛЯ РАБОТЫ!!!!\Ветераны ВОВ, Афгана, Чечни\фронтовики\P10900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49657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9" name="Picture 2" descr="https://konspekta.net/poisk-ruru/baza10/476845980962.files/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0"/>
            <a:ext cx="5187950" cy="689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06"/>
    </mc:Choice>
    <mc:Fallback xmlns="">
      <p:transition spd="slow" advTm="11106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D:\ВСЁ ДЛЯ РАБОТЫ!!!!\Ветераны ВОВ, Афгана, Чечни\фронтовики\P10900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0"/>
            <a:ext cx="4730750" cy="680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2" descr="https://konspekta.net/poisk-ruru/baza10/476845980962.files/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5018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95"/>
    </mc:Choice>
    <mc:Fallback xmlns="">
      <p:transition spd="slow" advTm="10595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D:\ВСЁ ДЛЯ РАБОТЫ!!!!\Ветераны ВОВ, Афгана, Чечни\фронтовики\P10900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2225"/>
            <a:ext cx="4978400" cy="683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3" name="Picture 4" descr="https://konspekta.net/poisk-ruru/baza10/476845980962.files/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0"/>
            <a:ext cx="5254625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0"/>
    </mc:Choice>
    <mc:Fallback xmlns="">
      <p:transition spd="slow" advTm="102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D:\ВСЁ ДЛЯ РАБОТЫ!!!!\Ветераны ВОВ, Афгана, Чечни\фронтовики\P10900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0"/>
            <a:ext cx="4789487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7" name="Picture 4" descr="https://konspekta.net/poisk-ruru/baza10/476845980962.files/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4288"/>
            <a:ext cx="4954588" cy="688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71"/>
    </mc:Choice>
    <mc:Fallback xmlns="">
      <p:transition spd="slow" advTm="10771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D:\ВСЁ ДЛЯ РАБОТЫ!!!!\Ветераны ВОВ, Афгана, Чечни\фронтовики\P1090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9525"/>
            <a:ext cx="4754563" cy="665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 descr="https://konspekta.net/poisk-ruru/baza10/476845980962.files/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-11113"/>
            <a:ext cx="5026025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96"/>
    </mc:Choice>
    <mc:Fallback xmlns="">
      <p:transition spd="slow" advTm="11096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D:\ВСЁ ДЛЯ РАБОТЫ!!!!\Ветераны ВОВ, Афгана, Чечни\фронтовики\P10900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0"/>
            <a:ext cx="4811712" cy="682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1" name="Picture 4" descr="https://konspekta.net/poisk-ruru/baza10/476845980962.files/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-57150"/>
            <a:ext cx="4987925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60"/>
    </mc:Choice>
    <mc:Fallback xmlns="">
      <p:transition spd="slow" advTm="1106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D:\ВСЁ ДЛЯ РАБОТЫ!!!!\Ветераны ВОВ, Афгана, Чечни\фронтовики\P10900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763"/>
            <a:ext cx="4851400" cy="679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Picture 4" descr="https://konspekta.net/poisk-ruru/baza10/476845980962.files/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7938"/>
            <a:ext cx="5241925" cy="686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3"/>
    </mc:Choice>
    <mc:Fallback xmlns="">
      <p:transition spd="slow" advTm="10513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D:\ВСЁ ДЛЯ РАБОТЫ!!!!\Ветераны ВОВ, Афгана, Чечни\фронтовики\P10900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0"/>
            <a:ext cx="4273550" cy="666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Picture 7" descr="https://konspekta.net/poisk-ruru/baza10/476845980962.files/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0"/>
            <a:ext cx="4478338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18"/>
    </mc:Choice>
    <mc:Fallback xmlns="">
      <p:transition spd="slow" advTm="11418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D:\ВСЁ ДЛЯ РАБОТЫ!!!!\Ветераны ВОВ, Афгана, Чечни\фронтовики\P1090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0"/>
            <a:ext cx="4679950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https://konspekta.net/poisk-ruru/baza10/476845980962.files/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0"/>
            <a:ext cx="4781550" cy="682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60"/>
    </mc:Choice>
    <mc:Fallback xmlns="">
      <p:transition spd="slow" advTm="1106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D:\ВСЁ ДЛЯ РАБОТЫ!!!!\Ветераны ВОВ, Афгана, Чечни\фронтовики\P10900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-9525"/>
            <a:ext cx="4824412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Picture 4" descr="https://konspekta.net/poisk-ruru/baza10/476845980962.files/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0638"/>
            <a:ext cx="5026025" cy="686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87"/>
    </mc:Choice>
    <mc:Fallback xmlns="">
      <p:transition spd="slow" advTm="11287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D:\ВСЁ ДЛЯ РАБОТЫ!!!!\Ветераны ВОВ, Афгана, Чечни\фронтовики\P1090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0"/>
            <a:ext cx="5073650" cy="681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 descr="https://konspekta.net/poisk-ruru/baza10/476845980962.files/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0"/>
            <a:ext cx="5073650" cy="683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16"/>
    </mc:Choice>
    <mc:Fallback xmlns="">
      <p:transition spd="slow" advTm="11316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D:\ВСЁ ДЛЯ РАБОТЫ!!!!\Ветераны ВОВ, Афгана, Чечни\фронтовики\P10900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-12700"/>
            <a:ext cx="5119688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4" descr="https://konspekta.net/poisk-ruru/baza10/476845980962.files/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-11113"/>
            <a:ext cx="553085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51"/>
    </mc:Choice>
    <mc:Fallback xmlns="">
      <p:transition spd="slow" advTm="1145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D:\ВСЁ ДЛЯ РАБОТЫ!!!!\Ветераны ВОВ, Афгана, Чечни\фронтовики\P10900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0"/>
            <a:ext cx="4551363" cy="661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4" descr="https://konspekta.net/poisk-ruru/baza10/476845980962.files/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-11113"/>
            <a:ext cx="4811712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2"/>
    </mc:Choice>
    <mc:Fallback xmlns="">
      <p:transition spd="slow" advTm="11292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D:\ВСЁ ДЛЯ РАБОТЫ!!!!\Ветераны ВОВ, Афгана, Чечни\фронтовики\P1090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5118100" cy="689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 descr="https://konspekta.net/poisk-ruru/baza10/476845980962.files/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-33338"/>
            <a:ext cx="5283200" cy="692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3"/>
    </mc:Choice>
    <mc:Fallback xmlns="">
      <p:transition spd="slow" advTm="10873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D:\ВСЁ ДЛЯ РАБОТЫ!!!!\Ветераны ВОВ, Афгана, Чечни\фронтовики\P1090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50" y="-31750"/>
            <a:ext cx="4816475" cy="670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https://konspekta.net/poisk-ruru/baza10/476845980962.files/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-11113"/>
            <a:ext cx="5170488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9"/>
    </mc:Choice>
    <mc:Fallback xmlns="">
      <p:transition spd="slow" advTm="11199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D:\ВСЁ ДЛЯ РАБОТЫ!!!!\Ветераны ВОВ, Афгана, Чечни\фронтовики\P10900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88913"/>
            <a:ext cx="4940300" cy="666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4" descr="https://konspekta.net/poisk-ruru/baza10/476845980962.files/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0"/>
            <a:ext cx="5062537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11"/>
    </mc:Choice>
    <mc:Fallback xmlns="">
      <p:transition spd="slow" advTm="10611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3950"/>
            <a:ext cx="9144000" cy="42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67"/>
    </mc:Choice>
    <mc:Fallback xmlns="">
      <p:transition spd="slow" advTm="11367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D:\ВСЁ ДЛЯ РАБОТЫ!!!!\Ветераны ВОВ, Афгана, Чечни\фронтовики\P10900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25425"/>
            <a:ext cx="4638675" cy="663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4" descr="https://konspekta.net/poisk-ruru/baza10/476845980962.files/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0"/>
            <a:ext cx="4881562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40"/>
    </mc:Choice>
    <mc:Fallback xmlns="">
      <p:transition spd="slow" advTm="1094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D:\ВСЁ ДЛЯ РАБОТЫ!!!!\Ветераны ВОВ, Афгана, Чечни\фронтовики\P10900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4450"/>
            <a:ext cx="5035550" cy="68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2" descr="https://konspekta.net/poisk-ruru/baza10/476845980962.files/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0"/>
            <a:ext cx="521970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1"/>
    </mc:Choice>
    <mc:Fallback xmlns="">
      <p:transition spd="slow" advTm="1089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D:\ВСЁ ДЛЯ РАБОТЫ!!!!\Ветераны ВОВ, Афгана, Чечни\фронтовики\P1090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0"/>
            <a:ext cx="4752975" cy="668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2" descr="https://konspekta.net/poisk-ruru/baza10/476845980962.files/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175"/>
            <a:ext cx="4994275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9"/>
    </mc:Choice>
    <mc:Fallback xmlns="">
      <p:transition spd="slow" advTm="10899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D:\ВСЁ ДЛЯ РАБОТЫ!!!!\Ветераны ВОВ, Афгана, Чечни\фронтовики\P10900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0"/>
            <a:ext cx="4919662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2" descr="https://konspekta.net/poisk-ruru/baza10/476845980962.files/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0"/>
            <a:ext cx="5283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52"/>
    </mc:Choice>
    <mc:Fallback xmlns="">
      <p:transition spd="slow" advTm="1115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D:\ВСЁ ДЛЯ РАБОТЫ!!!!\Ветераны ВОВ, Афгана, Чечни\фронтовики\P1090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0"/>
            <a:ext cx="4895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 descr="https://konspekta.net/poisk-ruru/baza10/476845980962.files/image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0"/>
            <a:ext cx="5097463" cy="691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66"/>
    </mc:Choice>
    <mc:Fallback xmlns="">
      <p:transition spd="slow" advTm="11066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</TotalTime>
  <Words>6</Words>
  <Application>Microsoft Office PowerPoint</Application>
  <PresentationFormat>Экран (4:3)</PresentationFormat>
  <Paragraphs>1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Мне кажется порою, что солдаты С кровавых не пришедшие полей...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Мне кажется порою, что солдаты С кровавых не пришедшие полей... </dc:title>
  <dc:creator>Пользователь</dc:creator>
  <cp:lastModifiedBy>Пользователь</cp:lastModifiedBy>
  <cp:revision>24</cp:revision>
  <dcterms:created xsi:type="dcterms:W3CDTF">2020-03-28T08:49:40Z</dcterms:created>
  <dcterms:modified xsi:type="dcterms:W3CDTF">2020-04-02T03:39:01Z</dcterms:modified>
</cp:coreProperties>
</file>