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85" r:id="rId4"/>
    <p:sldId id="281" r:id="rId5"/>
    <p:sldId id="265" r:id="rId6"/>
    <p:sldId id="280" r:id="rId7"/>
    <p:sldId id="300" r:id="rId8"/>
    <p:sldId id="279" r:id="rId9"/>
    <p:sldId id="257" r:id="rId10"/>
    <p:sldId id="286" r:id="rId11"/>
    <p:sldId id="282" r:id="rId12"/>
    <p:sldId id="283" r:id="rId13"/>
    <p:sldId id="284" r:id="rId14"/>
    <p:sldId id="287" r:id="rId15"/>
    <p:sldId id="289" r:id="rId16"/>
    <p:sldId id="290" r:id="rId17"/>
    <p:sldId id="291" r:id="rId18"/>
    <p:sldId id="288" r:id="rId19"/>
    <p:sldId id="260" r:id="rId20"/>
    <p:sldId id="292" r:id="rId21"/>
    <p:sldId id="293" r:id="rId22"/>
    <p:sldId id="268" r:id="rId23"/>
    <p:sldId id="258" r:id="rId24"/>
    <p:sldId id="301" r:id="rId25"/>
    <p:sldId id="297" r:id="rId26"/>
    <p:sldId id="299" r:id="rId27"/>
    <p:sldId id="259" r:id="rId28"/>
    <p:sldId id="298" r:id="rId29"/>
    <p:sldId id="261" r:id="rId30"/>
    <p:sldId id="262" r:id="rId31"/>
    <p:sldId id="266" r:id="rId32"/>
    <p:sldId id="277" r:id="rId33"/>
    <p:sldId id="294" r:id="rId34"/>
    <p:sldId id="263" r:id="rId35"/>
    <p:sldId id="296" r:id="rId36"/>
    <p:sldId id="295" r:id="rId37"/>
    <p:sldId id="27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38" autoAdjust="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0077-C879-4BE1-9C4D-BDEA9C230F1E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3073-C9B5-4C5E-B82A-B6A667A7FE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25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D3EC-D70C-443D-85AD-570100289BC0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A0C95-219B-4875-8F52-BAAFAF27EF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923438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4A72-311A-4840-AEF7-F68336E9AAC4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94A4-2C18-4C7C-A51A-03ADD27470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74885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05B6-0D80-45B5-BFB2-8B8E18481991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9A91-999F-4FF0-9F68-A516243071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64096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1DBA-F7EE-45AD-8F32-B58085D856D1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41949-8B25-4519-996A-FC685EC738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446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C555-FA46-4530-80EB-7A5EC3E22A79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7EF7-800E-4393-B5DE-7123539B41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74600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2B67-C8C6-49F7-BAAE-2667F93D56E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4A451-94B6-461F-9381-42AFAA5D69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12598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F1C7-C9E9-4BFA-99B7-DD61AF5B902C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3A81-1464-4EBF-9E63-A057AFA67C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52011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7DC9-48DB-4459-AA51-5428F0F1307D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27F05-A4A3-4D2F-BF5B-9364F7FA9F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19417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0F56-DEAB-4A87-8223-51B1F5136D9F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E74A6FAD-EA0C-4835-88DD-848DE0AC95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208654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935D-583C-42F0-AA80-CBBA763C6CDB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88D0C-D89B-4221-A978-6A8598CB72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69178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A8BEE-CA0E-4681-AE46-5A7FC8540908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7F6D874E-51F5-4DB6-BF4D-7050096B98C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2" r:id="rId2"/>
    <p:sldLayoutId id="2147483749" r:id="rId3"/>
    <p:sldLayoutId id="2147483743" r:id="rId4"/>
    <p:sldLayoutId id="2147483750" r:id="rId5"/>
    <p:sldLayoutId id="2147483744" r:id="rId6"/>
    <p:sldLayoutId id="2147483745" r:id="rId7"/>
    <p:sldLayoutId id="2147483751" r:id="rId8"/>
    <p:sldLayoutId id="2147483752" r:id="rId9"/>
    <p:sldLayoutId id="2147483746" r:id="rId10"/>
    <p:sldLayoutId id="214748374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Отечественная война\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457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>
                <a:latin typeface="Comic Sans MS" panose="030F0702030302020204" pitchFamily="66" charset="0"/>
              </a:rPr>
              <a:t>Те, кто вернулся живой…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Войтенко</a:t>
            </a:r>
            <a:br>
              <a:rPr lang="ru-RU" altLang="ru-RU" sz="4000" smtClean="0"/>
            </a:br>
            <a:r>
              <a:rPr lang="ru-RU" altLang="ru-RU" sz="4000" smtClean="0"/>
              <a:t>Михаил Васильевич</a:t>
            </a:r>
          </a:p>
        </p:txBody>
      </p:sp>
      <p:pic>
        <p:nvPicPr>
          <p:cNvPr id="16387" name="Picture 4" descr="slide0001-1"/>
          <p:cNvPicPr>
            <a:picLocks noChangeAspect="1" noChangeArrowheads="1"/>
          </p:cNvPicPr>
          <p:nvPr/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051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8575" y="1600200"/>
            <a:ext cx="51530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Родился в 1922 году в селе </a:t>
            </a:r>
            <a:r>
              <a:rPr lang="ru-RU" dirty="0">
                <a:latin typeface="Arial" charset="0"/>
                <a:cs typeface="Arial" charset="0"/>
              </a:rPr>
              <a:t>Верх-Амонаш</a:t>
            </a:r>
            <a:r>
              <a:rPr lang="ru-RU" dirty="0">
                <a:latin typeface="Arial" charset="0"/>
                <a:cs typeface="Arial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Начал воевать с сентября 1941 года у города </a:t>
            </a:r>
            <a:r>
              <a:rPr lang="ru-RU" dirty="0">
                <a:latin typeface="Arial" charset="0"/>
                <a:cs typeface="Arial" charset="0"/>
              </a:rPr>
              <a:t>Каменск, в воздушно-десантных войсках. </a:t>
            </a:r>
            <a:r>
              <a:rPr lang="ru-RU" dirty="0">
                <a:latin typeface="Arial" charset="0"/>
                <a:cs typeface="Arial" charset="0"/>
              </a:rPr>
              <a:t>Воевал в Южном направлении, освобождал </a:t>
            </a:r>
            <a:r>
              <a:rPr lang="ru-RU" dirty="0">
                <a:latin typeface="Arial" charset="0"/>
                <a:cs typeface="Arial" charset="0"/>
              </a:rPr>
              <a:t>Кавказ, брал </a:t>
            </a:r>
            <a:r>
              <a:rPr lang="ru-RU" dirty="0">
                <a:latin typeface="Arial" charset="0"/>
                <a:cs typeface="Arial" charset="0"/>
              </a:rPr>
              <a:t>Турецкий вал, участвовал в освобождении </a:t>
            </a:r>
            <a:r>
              <a:rPr lang="ru-RU" dirty="0">
                <a:latin typeface="Arial" charset="0"/>
                <a:cs typeface="Arial" charset="0"/>
              </a:rPr>
              <a:t>Севастополя. </a:t>
            </a:r>
            <a:r>
              <a:rPr lang="ru-RU" dirty="0">
                <a:latin typeface="Arial" charset="0"/>
                <a:cs typeface="Arial" charset="0"/>
              </a:rPr>
              <a:t>Демобилизовался в Прибалтике.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Имел следующие награды: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1.	Медаль «За боевые заслуги»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2.	Медаль «За </a:t>
            </a:r>
            <a:r>
              <a:rPr lang="ru-RU" dirty="0">
                <a:latin typeface="Arial" charset="0"/>
                <a:cs typeface="Arial" charset="0"/>
              </a:rPr>
              <a:t>Отвагу</a:t>
            </a:r>
            <a:r>
              <a:rPr lang="ru-RU" dirty="0">
                <a:latin typeface="Arial" charset="0"/>
                <a:cs typeface="Arial" charset="0"/>
              </a:rPr>
              <a:t>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3.	Медаль «За оборону Севастополя»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4.	Медаль «За оборону Кавказа»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Галкин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Дмитрий Михайлович</a:t>
            </a:r>
            <a:endParaRPr lang="ru-RU" dirty="0"/>
          </a:p>
        </p:txBody>
      </p:sp>
      <p:sp>
        <p:nvSpPr>
          <p:cNvPr id="17411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Родился в 1925 году. В 1941 году началась В.О.В,  в 1943 году был призван в ряды Вооруженных сил СССР. Воевал на 3-ем Украинском фронте. Дмитрий Михайлович начал свой боевой путь от города Полтавы и с боями шел за Днепр. В боях получил ранение и находился в госпитале 9 месяцев в городе Баку. После ранения демобилизован.</a:t>
            </a:r>
          </a:p>
        </p:txBody>
      </p:sp>
      <p:pic>
        <p:nvPicPr>
          <p:cNvPr id="17412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381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Гурбин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Федор Григорьевич</a:t>
            </a:r>
            <a:endParaRPr lang="ru-RU" dirty="0"/>
          </a:p>
        </p:txBody>
      </p:sp>
      <p:sp>
        <p:nvSpPr>
          <p:cNvPr id="18435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1447800"/>
            <a:ext cx="40417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Родился в 1923 году. Когда ему исполнилось 18 лет, началась война, его призвали в армию в 1943 году. Первое боевое крещение получил под Ленинградом с первых дней войны и до конца он стоял в обороне Ленинграда. В этих сражениях старших сержант был 3 раза ранен, а после госпиталя демобилизован в 1945 году.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Был награжден медалью «За оборону Ленинграда», а также имеет медаль «За победу над Германией»,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200" smtClean="0"/>
          </a:p>
        </p:txBody>
      </p:sp>
      <p:pic>
        <p:nvPicPr>
          <p:cNvPr id="18436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82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Дыба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Павел Александрович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43400" y="1524000"/>
            <a:ext cx="4572000" cy="46021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Годы фронтовой жизни 1941 по 1945 год. Воевал под Ленинградом, лыжником, затем </a:t>
            </a:r>
            <a:r>
              <a:rPr lang="ru-RU" sz="1800" dirty="0"/>
              <a:t>в Заполярье. В 1944 году под Будапештом </a:t>
            </a:r>
            <a:r>
              <a:rPr lang="ru-RU" sz="1800" dirty="0" smtClean="0"/>
              <a:t>минометчиком. ком</a:t>
            </a:r>
            <a:r>
              <a:rPr lang="ru-RU" sz="1800" dirty="0"/>
              <a:t>. расчета  </a:t>
            </a:r>
            <a:r>
              <a:rPr lang="ru-RU" sz="1800" dirty="0" smtClean="0"/>
              <a:t>форсировал </a:t>
            </a:r>
            <a:r>
              <a:rPr lang="ru-RU" sz="1800" dirty="0"/>
              <a:t>Дунай и </a:t>
            </a:r>
            <a:r>
              <a:rPr lang="ru-RU" sz="1800" dirty="0" smtClean="0"/>
              <a:t>брал Будапешт. После </a:t>
            </a:r>
            <a:r>
              <a:rPr lang="ru-RU" sz="1800" dirty="0"/>
              <a:t>чего пошли на Болотон. Форсировали его в 1945 году, и вышли на границу с Австрией под </a:t>
            </a:r>
            <a:r>
              <a:rPr lang="ru-RU" sz="1800" dirty="0" smtClean="0"/>
              <a:t>Веной, там был тяжело ранен. </a:t>
            </a:r>
            <a:r>
              <a:rPr lang="ru-RU" sz="1800" dirty="0"/>
              <a:t>12 апреля 1945 года война застала его в госпитале. </a:t>
            </a:r>
            <a:endParaRPr lang="ru-RU" sz="1800" dirty="0" smtClean="0"/>
          </a:p>
          <a:p>
            <a:pPr eaLnBrk="1" hangingPunct="1">
              <a:defRPr/>
            </a:pPr>
            <a:r>
              <a:rPr lang="ru-RU" sz="1800" dirty="0" smtClean="0"/>
              <a:t>Имел медали такие как:</a:t>
            </a:r>
          </a:p>
          <a:p>
            <a:pPr marL="379412" indent="-3429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«За отвагу», </a:t>
            </a:r>
          </a:p>
          <a:p>
            <a:pPr marL="379412" indent="-3429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«За боевые заслуги»,</a:t>
            </a:r>
          </a:p>
          <a:p>
            <a:pPr marL="379412" indent="-3429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«За взятие Будапешта»,</a:t>
            </a:r>
          </a:p>
          <a:p>
            <a:pPr marL="379412" indent="-3429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«За победу над Германией»,</a:t>
            </a:r>
          </a:p>
          <a:p>
            <a:pPr marL="379412" indent="-342900" eaLnBrk="1" hangingPunct="1">
              <a:buFont typeface="+mj-lt"/>
              <a:buAutoNum type="arabicPeriod"/>
              <a:defRPr/>
            </a:pPr>
            <a:r>
              <a:rPr lang="ru-RU" sz="1800" dirty="0" smtClean="0"/>
              <a:t>«За оборону Заполярья».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47800"/>
            <a:ext cx="3676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Жежель Василий </a:t>
            </a:r>
            <a:br>
              <a:rPr lang="ru-RU" altLang="ru-RU" sz="4000" smtClean="0"/>
            </a:br>
            <a:r>
              <a:rPr lang="ru-RU" altLang="ru-RU" sz="4000" smtClean="0"/>
              <a:t>Петрович</a:t>
            </a:r>
          </a:p>
        </p:txBody>
      </p:sp>
      <p:pic>
        <p:nvPicPr>
          <p:cNvPr id="20483" name="Picture 4" descr="slide0001-1"/>
          <p:cNvPicPr>
            <a:picLocks noChangeAspect="1" noChangeArrowheads="1"/>
          </p:cNvPicPr>
          <p:nvPr/>
        </p:nvPicPr>
        <p:blipFill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5433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141788" y="1379538"/>
            <a:ext cx="50022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21 января 1921 года в селе В-Амонаш. Василий Петрович член партии с 1946 года. </a:t>
            </a:r>
          </a:p>
          <a:p>
            <a:pPr eaLnBrk="1" hangingPunct="1"/>
            <a:r>
              <a:rPr lang="ru-RU" altLang="ru-RU"/>
              <a:t>Василий Петрович начал свой боевой путь в ноябре 1941 года. </a:t>
            </a:r>
          </a:p>
          <a:p>
            <a:pPr eaLnBrk="1" hangingPunct="1"/>
            <a:r>
              <a:rPr lang="ru-RU" altLang="ru-RU"/>
              <a:t>Во время В.О.В. участвовал в боях за город Старая Русса в составе 270  стрелкового   полка. Он был тяжело ранен и попал в госпиталь, там он был демобилизован по состоянию здоровья в марте 1942 года.</a:t>
            </a:r>
          </a:p>
          <a:p>
            <a:pPr eaLnBrk="1" hangingPunct="1"/>
            <a:r>
              <a:rPr lang="ru-RU" altLang="ru-RU"/>
              <a:t>Василий Петрович  был награжден медалью «За победу над Германией»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Жуков Николай</a:t>
            </a:r>
            <a:br>
              <a:rPr lang="ru-RU" altLang="ru-RU" sz="4000" smtClean="0"/>
            </a:br>
            <a:r>
              <a:rPr lang="ru-RU" altLang="ru-RU" sz="4000" smtClean="0"/>
              <a:t>Емельянович</a:t>
            </a:r>
          </a:p>
        </p:txBody>
      </p:sp>
      <p:pic>
        <p:nvPicPr>
          <p:cNvPr id="21507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408" r="21564" b="10431"/>
          <a:stretch>
            <a:fillRect/>
          </a:stretch>
        </p:blipFill>
        <p:spPr bwMode="auto">
          <a:xfrm>
            <a:off x="457200" y="1447800"/>
            <a:ext cx="3111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3779838" y="1600200"/>
            <a:ext cx="533241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Жуков Николай Емельянович родился в 1925 году. Партийный с декабря 1955 года. </a:t>
            </a:r>
          </a:p>
          <a:p>
            <a:pPr eaLnBrk="1" hangingPunct="1"/>
            <a:r>
              <a:rPr lang="ru-RU" altLang="ru-RU"/>
              <a:t>Во время Великой Отечественной войны воевал на 1 и 2 фронтах Белоруссии. Участвовал в освобождении городов - Смоленска, Таллинна. Взятие Кенигсберга, Берлина. Николай Емельянович имеет пять боевых наград:  </a:t>
            </a:r>
          </a:p>
          <a:p>
            <a:pPr eaLnBrk="1" hangingPunct="1"/>
            <a:r>
              <a:rPr lang="ru-RU" altLang="ru-RU"/>
              <a:t>1.	Орден «Красной Звезды»</a:t>
            </a:r>
          </a:p>
          <a:p>
            <a:pPr eaLnBrk="1" hangingPunct="1"/>
            <a:r>
              <a:rPr lang="ru-RU" altLang="ru-RU"/>
              <a:t>2.	Орден «Славы» 2 степени </a:t>
            </a:r>
          </a:p>
          <a:p>
            <a:pPr eaLnBrk="1" hangingPunct="1"/>
            <a:r>
              <a:rPr lang="ru-RU" altLang="ru-RU"/>
              <a:t>3.	Медаль «За Отвагу» </a:t>
            </a:r>
          </a:p>
          <a:p>
            <a:pPr eaLnBrk="1" hangingPunct="1"/>
            <a:r>
              <a:rPr lang="ru-RU" altLang="ru-RU"/>
              <a:t>4.	Медаль «За взятие Кенигсберга»</a:t>
            </a:r>
          </a:p>
          <a:p>
            <a:pPr eaLnBrk="1" hangingPunct="1"/>
            <a:r>
              <a:rPr lang="ru-RU" altLang="ru-RU"/>
              <a:t>5.	Медаль «За взятие Берлина»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Зырянов </a:t>
            </a:r>
            <a:br>
              <a:rPr lang="ru-RU" altLang="ru-RU" sz="4000" smtClean="0"/>
            </a:br>
            <a:r>
              <a:rPr lang="ru-RU" altLang="ru-RU" sz="4000" smtClean="0"/>
              <a:t>Степан Матвеевич.</a:t>
            </a:r>
          </a:p>
        </p:txBody>
      </p:sp>
      <p:pic>
        <p:nvPicPr>
          <p:cNvPr id="22531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2738"/>
            <a:ext cx="37052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343400" y="1584325"/>
            <a:ext cx="457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15 апреля 1922 года. По национальности – русский. В армию попал 9 сентября 1941 года. Был мобилизован. Вначале обучался в 1018 полку. 16 декабря  попал на передовую. Был зачислен в штабной взвод связи полка. Был такой случай: случилось подключение немцев к нашей связи. Степан Матвеевич с напарником узнали об этом. Договорились стрелять в немцев. Двоих ранили, троих убили. Среди немцев был офицер. Нашли у них важные документы. За это Зырянова наградили медалью. </a:t>
            </a:r>
          </a:p>
          <a:p>
            <a:pPr eaLnBrk="1" hangingPunct="1"/>
            <a:r>
              <a:rPr lang="ru-RU" altLang="ru-RU"/>
              <a:t>10 октября 1943 года был тяжело ранен  в грудь, был отправлен домой в отпуск.</a:t>
            </a:r>
          </a:p>
          <a:p>
            <a:pPr eaLnBrk="1" hangingPunct="1"/>
            <a:r>
              <a:rPr lang="ru-RU" altLang="ru-RU"/>
              <a:t>В августе 1944 комиссовали.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Ильенко</a:t>
            </a:r>
            <a:br>
              <a:rPr lang="ru-RU" altLang="ru-RU" sz="4000" smtClean="0"/>
            </a:br>
            <a:r>
              <a:rPr lang="ru-RU" altLang="ru-RU" sz="4000" smtClean="0"/>
              <a:t>Гавриил Тимофеевич</a:t>
            </a:r>
          </a:p>
        </p:txBody>
      </p:sp>
      <p:pic>
        <p:nvPicPr>
          <p:cNvPr id="23555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321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5563" y="1600200"/>
            <a:ext cx="550703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Гавриил Тимофеевич родился 7 апреля 1926 года.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 1943 году вступил в комсомол, был комсомольцем всего 7 лет.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Воевал на втором Прибалтийском, в Латвии под Ригой. Пошел на фронт в 1944 году, в 17 лет. </a:t>
            </a:r>
            <a:r>
              <a:rPr lang="ru-RU" dirty="0">
                <a:latin typeface="Arial" charset="0"/>
                <a:cs typeface="Arial" charset="0"/>
              </a:rPr>
              <a:t>Гавриил </a:t>
            </a:r>
            <a:r>
              <a:rPr lang="ru-RU" dirty="0">
                <a:latin typeface="Arial" charset="0"/>
                <a:cs typeface="Arial" charset="0"/>
              </a:rPr>
              <a:t>Тимофеевич был пулеметчиком, первым номером, пулемет Дягтерева. Под Латвией был сильно ранен в голову, пол - месяца себя не помнил, как только выздоровел, то сразу пошел на </a:t>
            </a:r>
            <a:r>
              <a:rPr lang="ru-RU" dirty="0">
                <a:latin typeface="Arial" charset="0"/>
                <a:cs typeface="Arial" charset="0"/>
              </a:rPr>
              <a:t>фронт, воевал до конца войны.</a:t>
            </a:r>
            <a:endParaRPr lang="ru-RU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Гавриил </a:t>
            </a:r>
            <a:r>
              <a:rPr lang="ru-RU" dirty="0">
                <a:latin typeface="Arial" charset="0"/>
                <a:cs typeface="Arial" charset="0"/>
              </a:rPr>
              <a:t>Тимофеевич имеет много наград; среди них: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1.	Медаль «За боевые заслуги»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2.	Медаль «За освобождение Риги»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3.	Орден Славы III степени.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200" smtClean="0"/>
              <a:t>Исаенко</a:t>
            </a:r>
            <a:br>
              <a:rPr lang="ru-RU" altLang="ru-RU" sz="4200" smtClean="0"/>
            </a:br>
            <a:r>
              <a:rPr lang="ru-RU" altLang="ru-RU" sz="4200" smtClean="0"/>
              <a:t> Дмитрий Семенович</a:t>
            </a:r>
          </a:p>
        </p:txBody>
      </p:sp>
      <p:pic>
        <p:nvPicPr>
          <p:cNvPr id="24579" name="Picture 3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6939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3733800" y="18288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14 декабря 1915 года в Канском районе с. В - Амонаш. </a:t>
            </a:r>
          </a:p>
          <a:p>
            <a:pPr eaLnBrk="1" hangingPunct="1"/>
            <a:r>
              <a:rPr lang="ru-RU" altLang="ru-RU"/>
              <a:t>Сражался он в «112 механизированном полку», с сентября 1941 года, который следовал в Можайском направлении под Москвой, где находились в обороне. Был тяжело ранен, до 1943 года находился на лечении, в 1943 принимал участие в Сталинградском сражении служа в саперных частях. Затем освобождал Украину, Польшу. Победу над врагом встретил в Германии в городе Эрфурт.</a:t>
            </a:r>
          </a:p>
          <a:p>
            <a:pPr eaLnBrk="1" hangingPunct="1"/>
            <a:r>
              <a:rPr lang="ru-RU" altLang="ru-RU"/>
              <a:t>Награжден медалью «За победу над Германией в ВОВ» и медалью «За Отвагу».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Козарь Степан Нестерович</a:t>
            </a:r>
            <a:endParaRPr lang="ru-RU" altLang="ru-RU" smtClean="0"/>
          </a:p>
        </p:txBody>
      </p:sp>
      <p:sp>
        <p:nvSpPr>
          <p:cNvPr id="25603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51054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Родился в 1926 году.</a:t>
            </a:r>
          </a:p>
          <a:p>
            <a:pPr eaLnBrk="1" hangingPunct="1"/>
            <a:r>
              <a:rPr lang="ru-RU" altLang="ru-RU" sz="2000" smtClean="0"/>
              <a:t>Участвовал в Войне с 1943 по 1944 год. </a:t>
            </a:r>
            <a:r>
              <a:rPr lang="ru-RU" altLang="ru-RU" sz="2100" smtClean="0"/>
              <a:t>Участвовал в боях за Ригу,  был ранен в челюсть. Лежал в Псковском госпитале, затем в Ленинградском 9 месяцев. После госпиталя демобилизовали домой. 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3498850" cy="42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200" b="1" i="1" smtClean="0"/>
              <a:t>Абронин Леонид Леонидович</a:t>
            </a:r>
            <a:endParaRPr lang="ru-RU" altLang="ru-RU" sz="420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0" y="1600200"/>
            <a:ext cx="457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/>
              <a:t>Родился 9 мая 1917 года, в Благовещенске, Амурской области. Образование- начальное.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  Призван в армию в 1938 году на Карело-финский фронт, служил с 1938 по 1945. Окончил службу в Норвегии (Осло), в звании ефрейтор, во время войны был связистом. Ранения: ранен в шею (осколок мины), контузия.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Награждён медалью «За боевые заслуги» </a:t>
            </a:r>
          </a:p>
        </p:txBody>
      </p:sp>
      <p:pic>
        <p:nvPicPr>
          <p:cNvPr id="8196" name="Picture 4" descr="IMG_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369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Мелентьев</a:t>
            </a:r>
            <a:br>
              <a:rPr lang="ru-RU" altLang="ru-RU" sz="4000" smtClean="0"/>
            </a:br>
            <a:r>
              <a:rPr lang="ru-RU" altLang="ru-RU" sz="4000" smtClean="0"/>
              <a:t>Иван Петрович.</a:t>
            </a:r>
          </a:p>
        </p:txBody>
      </p:sp>
      <p:pic>
        <p:nvPicPr>
          <p:cNvPr id="26627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500"/>
            <a:ext cx="3327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3921125" y="1841500"/>
            <a:ext cx="5181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1 января 1915 года. Партийный. В партию вступил на фронте в 1941 года.</a:t>
            </a:r>
          </a:p>
          <a:p>
            <a:pPr eaLnBrk="1" hangingPunct="1"/>
            <a:r>
              <a:rPr lang="ru-RU" altLang="ru-RU"/>
              <a:t> Воевал во время Великой Отечественной войны: на Центральном, Калининском , 3-ем Белорусском фронтах. </a:t>
            </a:r>
          </a:p>
          <a:p>
            <a:pPr eaLnBrk="1" hangingPunct="1"/>
            <a:r>
              <a:rPr lang="ru-RU" altLang="ru-RU"/>
              <a:t>Участвовал в обороне Москвы. Иван Петрович  участвовал в освобождении города Минска. Мелентьев имеет следующие награды:</a:t>
            </a:r>
          </a:p>
          <a:p>
            <a:pPr eaLnBrk="1" hangingPunct="1"/>
            <a:r>
              <a:rPr lang="ru-RU" altLang="ru-RU"/>
              <a:t>  1.Орден Красной Звезды – за своевременное обеспечение войска связью</a:t>
            </a:r>
          </a:p>
          <a:p>
            <a:pPr eaLnBrk="1" hangingPunct="1"/>
            <a:r>
              <a:rPr lang="ru-RU" altLang="ru-RU"/>
              <a:t>  2. Медаль «За Отвагу»;</a:t>
            </a:r>
          </a:p>
          <a:p>
            <a:pPr eaLnBrk="1" hangingPunct="1"/>
            <a:r>
              <a:rPr lang="ru-RU" altLang="ru-RU"/>
              <a:t>  3. Медаль «За оборону Москвы»;</a:t>
            </a:r>
          </a:p>
          <a:p>
            <a:pPr eaLnBrk="1" hangingPunct="1"/>
            <a:r>
              <a:rPr lang="ru-RU" altLang="ru-RU"/>
              <a:t>4. Медаль «За взятие Кенигсберга»; </a:t>
            </a:r>
          </a:p>
          <a:p>
            <a:pPr eaLnBrk="1" hangingPunct="1"/>
            <a:r>
              <a:rPr lang="ru-RU" altLang="ru-RU"/>
              <a:t>5. Медаль «За победу над Германией»;</a:t>
            </a:r>
          </a:p>
          <a:p>
            <a:pPr eaLnBrk="1" hangingPunct="1"/>
            <a:r>
              <a:rPr lang="ru-RU" altLang="ru-RU"/>
              <a:t>6. Медаль «За победу над Японией».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Михайлик Иван Кирилович</a:t>
            </a:r>
          </a:p>
        </p:txBody>
      </p:sp>
      <p:pic>
        <p:nvPicPr>
          <p:cNvPr id="27651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/>
          <a:stretch>
            <a:fillRect/>
          </a:stretch>
        </p:blipFill>
        <p:spPr bwMode="auto">
          <a:xfrm>
            <a:off x="533400" y="1752600"/>
            <a:ext cx="33528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886200" y="1752600"/>
            <a:ext cx="495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/>
              <a:t>Родился в 1925 году.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/>
              <a:t>В 1942 году призвали в РККА, служил в танковых войсках.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/>
              <a:t>Освобождал Полтаву, Харьков, форсировал Днепр. Участвовал в боях за Киев, где стреляя с подбитого танка, его экипаж уничтожил танк и 2 орудия. Сам бал ранен и попал в госпиталь. После излечения направлен во второй Прибалтийский фронт, освобождал Прибалтику, Польшу. Участвовал в битве за Берлин, где 6 мая 1945 года его танк был подбит, а он сам ранен. Победу встречал в госпитале.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/>
              <a:t> Награжден медалью «За Победу над Германией»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Михеев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Дмитрий Никитович</a:t>
            </a:r>
            <a:endParaRPr lang="ru-RU" dirty="0"/>
          </a:p>
        </p:txBody>
      </p:sp>
      <p:sp>
        <p:nvSpPr>
          <p:cNvPr id="28675" name="Содержимое 5"/>
          <p:cNvSpPr>
            <a:spLocks noGrp="1"/>
          </p:cNvSpPr>
          <p:nvPr>
            <p:ph sz="quarter" idx="4"/>
          </p:nvPr>
        </p:nvSpPr>
        <p:spPr>
          <a:xfrm>
            <a:off x="3810000" y="1524000"/>
            <a:ext cx="5257800" cy="4602163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1919 года рождения.</a:t>
            </a:r>
          </a:p>
          <a:p>
            <a:pPr eaLnBrk="1" hangingPunct="1"/>
            <a:r>
              <a:rPr lang="ru-RU" altLang="ru-RU" sz="1800" smtClean="0"/>
              <a:t>В РККА был призван в 1939 году, демобилизован в 1947 году.</a:t>
            </a:r>
          </a:p>
          <a:p>
            <a:pPr eaLnBrk="1" hangingPunct="1"/>
            <a:r>
              <a:rPr lang="ru-RU" altLang="ru-RU" sz="1800" smtClean="0"/>
              <a:t>Начал войну в составе 157 стрелкового полка, в 1942 году был направлен в 65-ю морскую стрелковую бригаду Карельского фронта. Разведчиком. 5 января 1942 года совершает подвиг, прикрывает огнём пулемёта отходивших товарищей, сам будучи ранен в руку. За этот подвиг был награжден орденом «Красной Звезды».</a:t>
            </a:r>
          </a:p>
          <a:p>
            <a:pPr eaLnBrk="1" hangingPunct="1"/>
            <a:r>
              <a:rPr lang="ru-RU" altLang="ru-RU" sz="1800" smtClean="0"/>
              <a:t> После госпиталя, в 1943 году,  был направлен в 92 морскую бригаду воевавшую в Сталинграде, через 6 месяцев опять получил ранение, в госпитале провел 2 месяца.</a:t>
            </a:r>
          </a:p>
          <a:p>
            <a:pPr eaLnBrk="1" hangingPunct="1"/>
            <a:r>
              <a:rPr lang="ru-RU" altLang="ru-RU" sz="1800" smtClean="0"/>
              <a:t> До конца воины воевал в пехоте, рядовым, в 92 стрелковом полку.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800" smtClean="0"/>
          </a:p>
        </p:txBody>
      </p:sp>
      <p:pic>
        <p:nvPicPr>
          <p:cNvPr id="28676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4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Неживых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Василий Пантелеевич</a:t>
            </a:r>
            <a:endParaRPr lang="ru-RU" dirty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498975" cy="5105400"/>
          </a:xfrm>
        </p:spPr>
        <p:txBody>
          <a:bodyPr/>
          <a:lstStyle/>
          <a:p>
            <a:r>
              <a:rPr lang="ru-RU" altLang="ru-RU" sz="2000" smtClean="0"/>
              <a:t> Родился в 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1925 году. Участвовал в Войне с 1943 по 1944 год, Демобилизован по ранению.</a:t>
            </a:r>
          </a:p>
          <a:p>
            <a:r>
              <a:rPr lang="ru-RU" altLang="ru-RU" sz="2000" smtClean="0"/>
              <a:t>Участвовал в боях Прибалтики,  пулеметчиком во взятии города Себишь, форсировал притоки Северной Двины. В 1944 году был ранен у г. Риги. Имел медаль: «За Победу над Германией».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В 1948 году был награжден медалью «За доблестный труд в Великой Отечественной войне».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200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200" smtClean="0"/>
          </a:p>
        </p:txBody>
      </p:sp>
      <p:pic>
        <p:nvPicPr>
          <p:cNvPr id="29702" name="Picture 2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6236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1350"/>
          </a:xfrm>
        </p:spPr>
        <p:txBody>
          <a:bodyPr/>
          <a:lstStyle/>
          <a:p>
            <a:r>
              <a:rPr lang="ru-RU" altLang="ru-RU" smtClean="0"/>
              <a:t>Новоселов Иван Иванович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0723" name="Объект 5"/>
          <p:cNvSpPr>
            <a:spLocks noGrp="1"/>
          </p:cNvSpPr>
          <p:nvPr>
            <p:ph sz="quarter" idx="4"/>
          </p:nvPr>
        </p:nvSpPr>
        <p:spPr>
          <a:xfrm>
            <a:off x="3276600" y="762000"/>
            <a:ext cx="5791200" cy="4959350"/>
          </a:xfrm>
        </p:spPr>
        <p:txBody>
          <a:bodyPr/>
          <a:lstStyle/>
          <a:p>
            <a:r>
              <a:rPr lang="ru-RU" altLang="ru-RU" sz="1800" smtClean="0"/>
              <a:t>Новоселов Иван Иванович родился 7 июля 1924 года в Ирбейском районе. Беспартийный. В августе 1942 был направлен на подготовительные курсы стрелков.</a:t>
            </a:r>
          </a:p>
          <a:p>
            <a:r>
              <a:rPr lang="ru-RU" altLang="ru-RU" sz="1800" smtClean="0"/>
              <a:t>После курсов был направлен на фронт в 120 стрелковый полк. Начал войну с Украинского фронта. Его звание – сержант. Дошел до Белоруссии, после Белоруссии до Польши. Был дважды ранен.</a:t>
            </a:r>
          </a:p>
          <a:p>
            <a:r>
              <a:rPr lang="ru-RU" altLang="ru-RU" sz="1800" smtClean="0"/>
              <a:t>Попадал в окружение на реке Одра. Дошел до Берлина. Когда брали Берлин, он участвовал в историческом событии: встреча с американскими солдатами на реке Эльбе.</a:t>
            </a:r>
          </a:p>
          <a:p>
            <a:r>
              <a:rPr lang="ru-RU" altLang="ru-RU" sz="1800" smtClean="0"/>
              <a:t>Новоселов Иван Иванович награжден: </a:t>
            </a:r>
          </a:p>
          <a:p>
            <a:r>
              <a:rPr lang="ru-RU" altLang="ru-RU" sz="1800" smtClean="0"/>
              <a:t>1.	Орден «Красной Звезды»</a:t>
            </a:r>
          </a:p>
          <a:p>
            <a:r>
              <a:rPr lang="ru-RU" altLang="ru-RU" sz="1800" smtClean="0"/>
              <a:t>2.	Медаль «За взятие Берлина»</a:t>
            </a:r>
          </a:p>
          <a:p>
            <a:r>
              <a:rPr lang="ru-RU" altLang="ru-RU" sz="1800" smtClean="0"/>
              <a:t>3.	Медаль «За освобождение Варшавы»</a:t>
            </a:r>
          </a:p>
          <a:p>
            <a:r>
              <a:rPr lang="ru-RU" altLang="ru-RU" sz="1800" smtClean="0"/>
              <a:t>По окончании войны в 1950 году, он приехал в наше село. </a:t>
            </a:r>
          </a:p>
          <a:p>
            <a:endParaRPr lang="ru-RU" altLang="ru-RU" sz="1800" smtClean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2971800" cy="394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Огурченок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Николай Алексеевич</a:t>
            </a:r>
            <a:endParaRPr lang="ru-RU" dirty="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5105400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Родился в 1926 году.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Призван в армию в 1943 году.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Попал в пулеметный батальон на Западный фронт 19 гвардейскую стрелковую дивизию,  54 полк. Под городом Витебском во время боевых действий был ранен в правую руку. Николай Алексеевич проходил лечение  в госпитале под Смоленском.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После госпиталя был направлен в другую часть, 338 Неманскую дивизию, 1134 стрелковый полк. В части находился длительное время, ему дважды приходилось форсировать Неман. </a:t>
            </a:r>
            <a:endParaRPr lang="ru-RU" sz="1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Имеет награды:</a:t>
            </a:r>
          </a:p>
          <a:p>
            <a:pPr marL="379476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2 медали «За отвагу»,</a:t>
            </a:r>
          </a:p>
          <a:p>
            <a:pPr marL="379476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«За победу над Германией»,</a:t>
            </a:r>
          </a:p>
          <a:p>
            <a:pPr marL="379476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 smtClean="0"/>
              <a:t>«За победу над Японией».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31750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038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Петренко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Александр Игнатьевич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41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1913 года рождения.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Родом из Красноярского края, Канского района, с.В-Амонаш. Призвали в КА 7 августа 1941 года</a:t>
            </a: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 Первый бой был под городом  Иваново в Ленинградской </a:t>
            </a:r>
            <a:r>
              <a:rPr lang="ru-RU" sz="1800" dirty="0" smtClean="0"/>
              <a:t>области. Учавствовал </a:t>
            </a:r>
            <a:r>
              <a:rPr lang="ru-RU" sz="1800" dirty="0"/>
              <a:t>в составе дивизии в неудавшемся наступлении на Чутском озере. В лесу Мясной бор  немцы разбили 3 наших дивизии. </a:t>
            </a:r>
          </a:p>
          <a:p>
            <a:pPr marL="36512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sz="1800" dirty="0" smtClean="0"/>
              <a:t>     В </a:t>
            </a:r>
            <a:r>
              <a:rPr lang="ru-RU" sz="1800" dirty="0"/>
              <a:t>январе 1942 года А.И. ранили</a:t>
            </a:r>
          </a:p>
          <a:p>
            <a:pPr marL="36512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sz="1800" dirty="0" smtClean="0"/>
              <a:t>     1943 </a:t>
            </a:r>
            <a:r>
              <a:rPr lang="ru-RU" sz="1800" dirty="0"/>
              <a:t>был вторично ранен в руку</a:t>
            </a:r>
          </a:p>
          <a:p>
            <a:pPr marL="36512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sz="1800" dirty="0" smtClean="0"/>
              <a:t>      Воевал </a:t>
            </a:r>
            <a:r>
              <a:rPr lang="ru-RU" sz="1800" dirty="0"/>
              <a:t>в </a:t>
            </a:r>
            <a:r>
              <a:rPr lang="ru-RU" sz="1800" dirty="0" smtClean="0"/>
              <a:t>Кенигсберге.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Был награжден медалями:</a:t>
            </a:r>
            <a:endParaRPr lang="ru-RU" sz="1800" dirty="0"/>
          </a:p>
          <a:p>
            <a:pPr marL="49371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dirty="0"/>
              <a:t>«За взятие Кенигсберга»,</a:t>
            </a:r>
          </a:p>
          <a:p>
            <a:pPr marL="49371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dirty="0"/>
              <a:t>«За победу над Германией»,</a:t>
            </a:r>
          </a:p>
          <a:p>
            <a:pPr marL="49371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dirty="0"/>
              <a:t> «За </a:t>
            </a:r>
            <a:r>
              <a:rPr lang="ru-RU" sz="1800" dirty="0" smtClean="0"/>
              <a:t>Отвагу</a:t>
            </a:r>
            <a:r>
              <a:rPr lang="ru-RU" sz="1800" dirty="0"/>
              <a:t>»,</a:t>
            </a:r>
          </a:p>
          <a:p>
            <a:pPr marL="49371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dirty="0"/>
              <a:t>«За боевые </a:t>
            </a:r>
            <a:r>
              <a:rPr lang="ru-RU" sz="1800" dirty="0" smtClean="0"/>
              <a:t>заслуги».</a:t>
            </a:r>
            <a:endParaRPr lang="ru-RU" sz="1800" dirty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2772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365" r="21666" b="5373"/>
          <a:stretch>
            <a:fillRect/>
          </a:stretch>
        </p:blipFill>
        <p:spPr bwMode="auto">
          <a:xfrm>
            <a:off x="381000" y="1524000"/>
            <a:ext cx="3740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b="1" smtClean="0"/>
              <a:t> 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b="1" smtClean="0"/>
              <a:t>Поцелуйко 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b="1" smtClean="0"/>
              <a:t>Захар Матвеевич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b="1" smtClean="0"/>
              <a:t> </a:t>
            </a:r>
            <a:endParaRPr lang="ru-RU" sz="4100" smtClean="0"/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394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267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Родился в 1916 году.</a:t>
            </a:r>
          </a:p>
          <a:p>
            <a:pPr>
              <a:defRPr/>
            </a:pPr>
            <a:r>
              <a:rPr lang="ru-RU" sz="2000" dirty="0" smtClean="0"/>
              <a:t> Участвовал в Войне с 1943 по 1945 год. Мехводом арттягача.</a:t>
            </a:r>
          </a:p>
          <a:p>
            <a:pPr>
              <a:defRPr/>
            </a:pPr>
            <a:r>
              <a:rPr lang="ru-RU" sz="2000" dirty="0" smtClean="0"/>
              <a:t>Участвовал при прорыве обороны немцев Юго-Восточнее Риги. </a:t>
            </a:r>
          </a:p>
          <a:p>
            <a:pPr>
              <a:defRPr/>
            </a:pPr>
            <a:r>
              <a:rPr lang="ru-RU" sz="2000" dirty="0" smtClean="0"/>
              <a:t>19 сентября, 10 апреля участвовал при ликвидации окруженной Восточно-Прусской группировки немцев Юго-Западнее Кенигсберга и овладении городом Кенигсберг. </a:t>
            </a:r>
          </a:p>
          <a:p>
            <a:pPr>
              <a:defRPr/>
            </a:pPr>
            <a:r>
              <a:rPr lang="ru-RU" sz="2000" dirty="0" smtClean="0"/>
              <a:t>Награжден медалями: «За взятие Кенигсберга», «За Победу над Японией».</a:t>
            </a:r>
          </a:p>
        </p:txBody>
      </p:sp>
      <p:pic>
        <p:nvPicPr>
          <p:cNvPr id="33798" name="Picture 2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036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Прокопенко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Иван Андреевич</a:t>
            </a:r>
            <a:endParaRPr lang="ru-RU" dirty="0"/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2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346575" cy="5181600"/>
          </a:xfrm>
        </p:spPr>
        <p:txBody>
          <a:bodyPr/>
          <a:lstStyle/>
          <a:p>
            <a:pPr marL="34925" indent="0" eaLnBrk="1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15.06.1923 года рождения.</a:t>
            </a:r>
          </a:p>
          <a:p>
            <a:pPr marL="34925" indent="0" eaLnBrk="1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Место рождения село Верх-Амонаш.</a:t>
            </a:r>
          </a:p>
          <a:p>
            <a:pPr marL="34925" indent="0" eaLnBrk="1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Призван 20 января 1942 года в РККА. Принимал участие в Великой Войне до 15 августа 1944 года. Начал Войну стрелком в составе 767 стрелкового полка, с января по август 42 года, затем был переведён в 6 артиллерийскую бригаду, наводчиком 76 мм орудия, в составе бригады участвовал в сражении на Курской дуге. В составе этой бригады он воевал до 1944 года, После этого И.А. был направлен в учебный 253 арт полк, на должность помком взвода, в звании сержанта, в этой должности он и закончил войну. </a:t>
            </a:r>
          </a:p>
          <a:p>
            <a:pPr marL="34925" indent="0" eaLnBrk="1" hangingPunct="1">
              <a:buFont typeface="Wingdings 2" panose="05020102010507070707" pitchFamily="18" charset="2"/>
              <a:buNone/>
            </a:pPr>
            <a:r>
              <a:rPr lang="ru-RU" altLang="ru-RU" sz="1800" smtClean="0"/>
              <a:t>Был награждён медалью «За Отвагу» </a:t>
            </a:r>
          </a:p>
          <a:p>
            <a:pPr marL="34925" indent="0" eaLnBrk="1" hangingPunct="1">
              <a:buFont typeface="Wingdings 2" panose="05020102010507070707" pitchFamily="18" charset="2"/>
              <a:buNone/>
            </a:pPr>
            <a:endParaRPr lang="ru-RU" altLang="ru-RU" sz="1800" smtClean="0"/>
          </a:p>
        </p:txBody>
      </p:sp>
      <p:pic>
        <p:nvPicPr>
          <p:cNvPr id="34822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76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Ставер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Василий Степанович</a:t>
            </a:r>
            <a:endParaRPr lang="ru-RU" dirty="0"/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9530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Родился в 1916 году.</a:t>
            </a:r>
          </a:p>
          <a:p>
            <a:pPr eaLnBrk="1" hangingPunct="1"/>
            <a:r>
              <a:rPr lang="ru-RU" altLang="ru-RU" sz="2000" smtClean="0"/>
              <a:t>В Войне участвовал с 1941 по 1942 год. Принимал участие в  Польском походе КА (1939г.), в Советско-Финской войне (1939-1940гг.), в боях 1941 года на Западном фронте. Вследствие отступления был ранен под Харьковом.  После ранения был демобилизован в 1942 году. </a:t>
            </a:r>
          </a:p>
          <a:p>
            <a:pPr eaLnBrk="1" hangingPunct="1"/>
            <a:r>
              <a:rPr lang="ru-RU" altLang="ru-RU" sz="2000" smtClean="0"/>
              <a:t>За время войны получил орден «Великой Отечественной войны </a:t>
            </a:r>
            <a:r>
              <a:rPr lang="en-US" altLang="ru-RU" sz="2000" smtClean="0"/>
              <a:t>II</a:t>
            </a:r>
            <a:r>
              <a:rPr lang="ru-RU" altLang="ru-RU" sz="2000" smtClean="0"/>
              <a:t> степени».</a:t>
            </a:r>
          </a:p>
        </p:txBody>
      </p:sp>
      <p:pic>
        <p:nvPicPr>
          <p:cNvPr id="35846" name="Picture 7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767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Алексеев</a:t>
            </a:r>
            <a:br>
              <a:rPr lang="ru-RU" altLang="ru-RU" sz="4000" smtClean="0"/>
            </a:br>
            <a:r>
              <a:rPr lang="ru-RU" altLang="ru-RU" sz="4000" smtClean="0"/>
              <a:t>Алексей Никитович</a:t>
            </a:r>
          </a:p>
        </p:txBody>
      </p:sp>
      <p:pic>
        <p:nvPicPr>
          <p:cNvPr id="9219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2"/>
          <a:stretch>
            <a:fillRect/>
          </a:stretch>
        </p:blipFill>
        <p:spPr bwMode="auto">
          <a:xfrm>
            <a:off x="457200" y="1447800"/>
            <a:ext cx="3870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1975" y="1676400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Р</a:t>
            </a:r>
            <a:r>
              <a:rPr lang="ru-RU" dirty="0">
                <a:latin typeface="Arial" charset="0"/>
                <a:cs typeface="Arial" charset="0"/>
              </a:rPr>
              <a:t>одился </a:t>
            </a:r>
            <a:r>
              <a:rPr lang="ru-RU" dirty="0">
                <a:latin typeface="Arial" charset="0"/>
                <a:cs typeface="Arial" charset="0"/>
              </a:rPr>
              <a:t>26 марта 1916года. 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Б</a:t>
            </a:r>
            <a:r>
              <a:rPr lang="ru-RU" dirty="0">
                <a:latin typeface="Arial" charset="0"/>
                <a:cs typeface="Arial" charset="0"/>
              </a:rPr>
              <a:t>еспартийный</a:t>
            </a:r>
            <a:r>
              <a:rPr lang="ru-RU" dirty="0">
                <a:latin typeface="Arial" charset="0"/>
                <a:cs typeface="Arial" charset="0"/>
              </a:rPr>
              <a:t>, воевал в Калининградской области в городе Великие Луки.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Был награжден орденом </a:t>
            </a:r>
            <a:r>
              <a:rPr lang="ru-RU" dirty="0">
                <a:latin typeface="Arial" charset="0"/>
                <a:cs typeface="Arial" charset="0"/>
              </a:rPr>
              <a:t>Красной Звезды и 8 </a:t>
            </a:r>
            <a:r>
              <a:rPr lang="ru-RU" dirty="0">
                <a:latin typeface="Arial" charset="0"/>
                <a:cs typeface="Arial" charset="0"/>
              </a:rPr>
              <a:t>медалями. Подвиг, </a:t>
            </a:r>
            <a:r>
              <a:rPr lang="ru-RU" dirty="0">
                <a:latin typeface="Arial" charset="0"/>
                <a:cs typeface="Arial" charset="0"/>
              </a:rPr>
              <a:t>за который он получил орден. Это было под Ригой. Это было такое место в то время, где не было ни одной машины, оттуда раненых увозили на собаках. Ему было дано такое </a:t>
            </a:r>
            <a:r>
              <a:rPr lang="ru-RU" dirty="0">
                <a:latin typeface="Arial" charset="0"/>
                <a:cs typeface="Arial" charset="0"/>
              </a:rPr>
              <a:t>задание - </a:t>
            </a:r>
            <a:r>
              <a:rPr lang="ru-RU" dirty="0">
                <a:latin typeface="Arial" charset="0"/>
                <a:cs typeface="Arial" charset="0"/>
              </a:rPr>
              <a:t>вывести танк с поля боя, с нейтральной </a:t>
            </a:r>
            <a:r>
              <a:rPr lang="ru-RU" dirty="0">
                <a:latin typeface="Arial" charset="0"/>
                <a:cs typeface="Arial" charset="0"/>
              </a:rPr>
              <a:t>полосы, под неприрывным обстрелом немцев. Алексей </a:t>
            </a:r>
            <a:r>
              <a:rPr lang="ru-RU" dirty="0">
                <a:latin typeface="Arial" charset="0"/>
                <a:cs typeface="Arial" charset="0"/>
              </a:rPr>
              <a:t>Никитович должен был пригнать танк и ему это удалось</a:t>
            </a:r>
            <a:r>
              <a:rPr lang="ru-RU" dirty="0">
                <a:latin typeface="Arial" charset="0"/>
                <a:cs typeface="Arial" charset="0"/>
              </a:rPr>
              <a:t>.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Сырокваш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Данил Данилович</a:t>
            </a:r>
            <a:endParaRPr lang="ru-RU" dirty="0"/>
          </a:p>
        </p:txBody>
      </p:sp>
      <p:sp>
        <p:nvSpPr>
          <p:cNvPr id="36867" name="Содержимое 5"/>
          <p:cNvSpPr>
            <a:spLocks noGrp="1"/>
          </p:cNvSpPr>
          <p:nvPr>
            <p:ph sz="quarter" idx="4"/>
          </p:nvPr>
        </p:nvSpPr>
        <p:spPr>
          <a:xfrm>
            <a:off x="4495800" y="1600200"/>
            <a:ext cx="4572000" cy="4525963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Начал воевать в 1941 году и окончил 1945 году. 4 октября 1941 г. Город Белый, Тверской области,  был оккупирован немецко-фашистскими войсками, гитлеровцы создали в районе Белого мощный укреплённый район. 10 марта 1943 г. в ходе Ржевско-Вяземской операции Белый был освобождён Данил Данилович участвовал в сражениях в пригороде города Белом, где был тяжело ранен. Пролежал в госпитале 8 с половиной месяцев. После выздоровления был демобилизован. </a:t>
            </a:r>
          </a:p>
          <a:p>
            <a:pPr eaLnBrk="1" hangingPunct="1"/>
            <a:r>
              <a:rPr lang="ru-RU" altLang="ru-RU" sz="1800" smtClean="0"/>
              <a:t>Был награжден 3 медалями.</a:t>
            </a:r>
          </a:p>
        </p:txBody>
      </p:sp>
      <p:pic>
        <p:nvPicPr>
          <p:cNvPr id="36868" name="Picture 5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014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Труханов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Иван Кириллович</a:t>
            </a:r>
            <a:endParaRPr lang="ru-RU" dirty="0"/>
          </a:p>
        </p:txBody>
      </p:sp>
      <p:sp>
        <p:nvSpPr>
          <p:cNvPr id="3789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422775" cy="5105400"/>
          </a:xfrm>
        </p:spPr>
        <p:txBody>
          <a:bodyPr/>
          <a:lstStyle/>
          <a:p>
            <a:pPr eaLnBrk="1" hangingPunct="1"/>
            <a:r>
              <a:rPr lang="ru-RU" altLang="ru-RU" smtClean="0"/>
              <a:t>Годы фронтовой жизни с 1941 года по 1945 год. </a:t>
            </a:r>
          </a:p>
          <a:p>
            <a:pPr eaLnBrk="1" hangingPunct="1"/>
            <a:r>
              <a:rPr lang="ru-RU" altLang="ru-RU" smtClean="0"/>
              <a:t> 	Участвовал в сражениях под Ковелем, под Харьковом, участвовал в Сталинградской битве, форсировал Днепр, брал Варшаву, Берлин. Закончил войну в звании капитана.</a:t>
            </a:r>
          </a:p>
          <a:p>
            <a:pPr eaLnBrk="1" hangingPunct="1"/>
            <a:r>
              <a:rPr lang="ru-RU" altLang="ru-RU" smtClean="0"/>
              <a:t> 	Имеет 3 ордена и 12 медалей.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7892" name="Picture 5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24000"/>
            <a:ext cx="3506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200" smtClean="0"/>
              <a:t>Шабалина </a:t>
            </a:r>
            <a:br>
              <a:rPr lang="ru-RU" altLang="ru-RU" sz="4200" smtClean="0"/>
            </a:br>
            <a:r>
              <a:rPr lang="ru-RU" altLang="ru-RU" sz="4200" smtClean="0"/>
              <a:t>Любовь Николаевна</a:t>
            </a:r>
          </a:p>
        </p:txBody>
      </p:sp>
      <p:pic>
        <p:nvPicPr>
          <p:cNvPr id="38915" name="Picture 3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070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3886200" y="1828800"/>
            <a:ext cx="457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Родилась  1922 году,</a:t>
            </a:r>
          </a:p>
          <a:p>
            <a:pPr eaLnBrk="1" hangingPunct="1"/>
            <a:r>
              <a:rPr lang="ru-RU" altLang="ru-RU"/>
              <a:t>в деревне Абронино Марийской ССР, Сернурского района, на войну пашла добровольцем, осенью 1941 года, закончив 7 класс.</a:t>
            </a:r>
          </a:p>
          <a:p>
            <a:pPr eaLnBrk="1" hangingPunct="1"/>
            <a:r>
              <a:rPr lang="ru-RU" altLang="ru-RU"/>
              <a:t>Попала в Москву, в отряд аэростатов воздушного заграждения, вместе с ней вступило еще 13 девочек комсомолок.</a:t>
            </a:r>
          </a:p>
          <a:p>
            <a:pPr eaLnBrk="1" hangingPunct="1"/>
            <a:r>
              <a:rPr lang="ru-RU" altLang="ru-RU"/>
              <a:t>Они под пулями и взрывами снарядов подвозили для аэростатов горючее и запускали их. </a:t>
            </a:r>
          </a:p>
          <a:p>
            <a:pPr eaLnBrk="1" hangingPunct="1"/>
            <a:r>
              <a:rPr lang="ru-RU" altLang="ru-RU"/>
              <a:t>Отряд  получил название - «Защитники столицы».</a:t>
            </a:r>
          </a:p>
          <a:p>
            <a:pPr eaLnBrk="1" hangingPunct="1"/>
            <a:r>
              <a:rPr lang="ru-RU" altLang="ru-RU"/>
              <a:t>За оборону Москвы Любовь Николаевна Шабалина была награждена медалью «За оборону Москвы». Демобилизовалась в 1945 году.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Шатилов</a:t>
            </a:r>
            <a:br>
              <a:rPr lang="ru-RU" altLang="ru-RU" sz="4000" smtClean="0"/>
            </a:br>
            <a:r>
              <a:rPr lang="ru-RU" altLang="ru-RU" sz="4000" smtClean="0"/>
              <a:t>Филипп Максимович</a:t>
            </a:r>
          </a:p>
        </p:txBody>
      </p:sp>
      <p:pic>
        <p:nvPicPr>
          <p:cNvPr id="39939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071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3014663" y="1447800"/>
            <a:ext cx="60531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в 1923 году 25 декабря в деревне Тарай.</a:t>
            </a:r>
          </a:p>
          <a:p>
            <a:pPr eaLnBrk="1" hangingPunct="1"/>
            <a:r>
              <a:rPr lang="ru-RU" altLang="ru-RU"/>
              <a:t>Член партии с января 1945 года. На фронте с 1942 года. Воевал под Сталинградом, Курском, Берлином. В Белоруссии, Украине, Польше, Германие.</a:t>
            </a:r>
          </a:p>
          <a:p>
            <a:pPr eaLnBrk="1" hangingPunct="1"/>
            <a:r>
              <a:rPr lang="ru-RU" altLang="ru-RU"/>
              <a:t>Был ранен под Злобиным, во время атаки их стрелкового полка ему миномётным взрывом перебило руку, раскололо стопу ноги.</a:t>
            </a:r>
          </a:p>
          <a:p>
            <a:pPr eaLnBrk="1" hangingPunct="1"/>
            <a:r>
              <a:rPr lang="ru-RU" altLang="ru-RU"/>
              <a:t> Пролежал в госпитале три месяца, после этого пошел в саперы. Минировал поле в Польше, немцы разминировали, и так он с отрядом минировал три раза; последний раз был перед рассветом, где их всех чуть не убили. Задание свое они выполнили.</a:t>
            </a:r>
          </a:p>
          <a:p>
            <a:pPr eaLnBrk="1" hangingPunct="1"/>
            <a:r>
              <a:rPr lang="ru-RU" altLang="ru-RU"/>
              <a:t> Филипп Максимович был удостоен «Ордена славы 3-ей степени», а через пол - месяца получил медаль «За отвагу», до конца войны получил ещё одну медаль «За отвагу», а также медаль «За оборону Сталинграда», медаль «За взятие Варшавы», медаль «За победу над Германией». Закончил войну в звании младшего сержанта.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Шахматов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Афанасий Парфёнович</a:t>
            </a:r>
            <a:endParaRPr lang="ru-RU" dirty="0"/>
          </a:p>
        </p:txBody>
      </p:sp>
      <p:sp>
        <p:nvSpPr>
          <p:cNvPr id="40963" name="Содержимое 5"/>
          <p:cNvSpPr>
            <a:spLocks noGrp="1"/>
          </p:cNvSpPr>
          <p:nvPr>
            <p:ph sz="quarter" idx="4"/>
          </p:nvPr>
        </p:nvSpPr>
        <p:spPr>
          <a:xfrm>
            <a:off x="3810000" y="1524000"/>
            <a:ext cx="48768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000" smtClean="0"/>
              <a:t> </a:t>
            </a:r>
          </a:p>
        </p:txBody>
      </p:sp>
      <p:pic>
        <p:nvPicPr>
          <p:cNvPr id="40964" name="Picture 5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05000"/>
            <a:ext cx="27987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Прямоугольник 2"/>
          <p:cNvSpPr>
            <a:spLocks noChangeArrowheads="1"/>
          </p:cNvSpPr>
          <p:nvPr/>
        </p:nvSpPr>
        <p:spPr bwMode="auto">
          <a:xfrm>
            <a:off x="3352800" y="1905000"/>
            <a:ext cx="579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 селе Жеблахты, Ермаковского района, Красноярского края. </a:t>
            </a:r>
          </a:p>
          <a:p>
            <a:pPr eaLnBrk="1" hangingPunct="1"/>
            <a:r>
              <a:rPr lang="ru-RU" altLang="ru-RU"/>
              <a:t>Был призван в РККА в 1936 году. В 1938 году, участвовал в боях с японскими войсками около озера Хасан. Воевал с 1941 по 1942 года командиром пулемётного взвода, принимает участие в Белорусской стратегической наступательной операции, участвовал в освобождении Бреста. Прошел через всю Румынию, Болгарию, Чехословакию.  </a:t>
            </a:r>
          </a:p>
          <a:p>
            <a:pPr eaLnBrk="1" hangingPunct="1"/>
            <a:r>
              <a:rPr lang="ru-RU" altLang="ru-RU"/>
              <a:t>В ходе Берлинской стратегической операции наступал на Зееловские высоты, штурмовал здание рейхстага.</a:t>
            </a:r>
          </a:p>
          <a:p>
            <a:pPr eaLnBrk="1" hangingPunct="1"/>
            <a:r>
              <a:rPr lang="ru-RU" altLang="ru-RU"/>
              <a:t>Имел следующие награды: </a:t>
            </a:r>
          </a:p>
          <a:p>
            <a:pPr eaLnBrk="1" hangingPunct="1"/>
            <a:r>
              <a:rPr lang="ru-RU" altLang="ru-RU"/>
              <a:t>1.	Орден «Красная звезда», </a:t>
            </a:r>
          </a:p>
          <a:p>
            <a:pPr eaLnBrk="1" hangingPunct="1"/>
            <a:r>
              <a:rPr lang="ru-RU" altLang="ru-RU"/>
              <a:t>2.	Медаль  «За Победу над Германией»</a:t>
            </a:r>
          </a:p>
          <a:p>
            <a:pPr eaLnBrk="1" hangingPunct="1"/>
            <a:r>
              <a:rPr lang="ru-RU" altLang="ru-RU"/>
              <a:t>Закончил войну лейтенантом.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Шапков</a:t>
            </a:r>
            <a:br>
              <a:rPr lang="ru-RU" altLang="ru-RU" sz="4000" smtClean="0"/>
            </a:br>
            <a:r>
              <a:rPr lang="ru-RU" altLang="ru-RU" sz="4000" smtClean="0"/>
              <a:t> Прокопий Тимофеевич</a:t>
            </a:r>
          </a:p>
        </p:txBody>
      </p:sp>
      <p:pic>
        <p:nvPicPr>
          <p:cNvPr id="41987" name="Picture 4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513138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4267200" y="2667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в 1922 году. </a:t>
            </a:r>
          </a:p>
          <a:p>
            <a:pPr eaLnBrk="1" hangingPunct="1"/>
            <a:r>
              <a:rPr lang="ru-RU" altLang="ru-RU"/>
              <a:t>Воевал на Северо – Западном фронте. </a:t>
            </a:r>
          </a:p>
          <a:p>
            <a:pPr eaLnBrk="1" hangingPunct="1"/>
            <a:r>
              <a:rPr lang="ru-RU" altLang="ru-RU"/>
              <a:t>Имеются награды: медаль «За победу над Германией в ВОВ».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Шаюк</a:t>
            </a:r>
            <a:br>
              <a:rPr lang="ru-RU" altLang="ru-RU" sz="4000" smtClean="0"/>
            </a:br>
            <a:r>
              <a:rPr lang="ru-RU" altLang="ru-RU" sz="4000" smtClean="0"/>
              <a:t>Иван Романович</a:t>
            </a:r>
          </a:p>
        </p:txBody>
      </p:sp>
      <p:pic>
        <p:nvPicPr>
          <p:cNvPr id="43011" name="Picture 5" descr="slide000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5"/>
          <a:stretch>
            <a:fillRect/>
          </a:stretch>
        </p:blipFill>
        <p:spPr bwMode="auto">
          <a:xfrm>
            <a:off x="533400" y="1524000"/>
            <a:ext cx="26670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Прямоугольник 1"/>
          <p:cNvSpPr>
            <a:spLocks noChangeArrowheads="1"/>
          </p:cNvSpPr>
          <p:nvPr/>
        </p:nvSpPr>
        <p:spPr bwMode="auto">
          <a:xfrm>
            <a:off x="3657600" y="167640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Родился в 1921 году,14 марта. </a:t>
            </a:r>
          </a:p>
          <a:p>
            <a:pPr eaLnBrk="1" hangingPunct="1"/>
            <a:r>
              <a:rPr lang="ru-RU" altLang="ru-RU"/>
              <a:t>Партийный. Воевал с 1941 по 1945 год.</a:t>
            </a:r>
          </a:p>
          <a:p>
            <a:pPr eaLnBrk="1" hangingPunct="1"/>
            <a:r>
              <a:rPr lang="ru-RU" altLang="ru-RU"/>
              <a:t>Запомнился эпизод: они шли до Москвы, его ранило. В боях под Москвой попал в госпиталь. Второй раз  был ранен в Белоруссии, в грудь. Воевал на втором Прибалтийском до конца войны. Победу Иван Романович встречал под Бухарестом в Румынии. Закончил войну в звании старший сержант, от артиллерии. Затем 2 года служил в Польше.</a:t>
            </a:r>
          </a:p>
          <a:p>
            <a:pPr eaLnBrk="1" hangingPunct="1"/>
            <a:r>
              <a:rPr lang="ru-RU" altLang="ru-RU"/>
              <a:t>Имеет награды: 2 медали «За отвагу», Орден Отечественной войны, медаль «За победу над Германией»,  Орден Красной Звезды.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Шивырновский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Григорий </a:t>
            </a:r>
            <a:r>
              <a:rPr lang="ru-RU" b="1" dirty="0" err="1" smtClean="0"/>
              <a:t>Ионыч</a:t>
            </a:r>
            <a:endParaRPr lang="ru-RU" dirty="0"/>
          </a:p>
        </p:txBody>
      </p:sp>
      <p:sp>
        <p:nvSpPr>
          <p:cNvPr id="44035" name="Содержимое 5"/>
          <p:cNvSpPr>
            <a:spLocks noGrp="1"/>
          </p:cNvSpPr>
          <p:nvPr>
            <p:ph sz="quarter" idx="4"/>
          </p:nvPr>
        </p:nvSpPr>
        <p:spPr>
          <a:xfrm>
            <a:off x="4081463" y="1524000"/>
            <a:ext cx="4986337" cy="49530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1906  года рождения.</a:t>
            </a:r>
          </a:p>
          <a:p>
            <a:pPr eaLnBrk="1" hangingPunct="1"/>
            <a:r>
              <a:rPr lang="ru-RU" altLang="ru-RU" sz="1800" smtClean="0"/>
              <a:t>30 июня 1941 года ефрейтор Шивырновский добровольцем ушел защищать Родину. Воевал в 3-ем полку Белорусской армии при  орудии сорокапятке – был артиллеристом.  В боях под Москвой получил свое    первое боевое крещение. Потом битва под Орлом. Смоленск, Минск, Клайпеда и, наконец, Кенигсберг-здесь он встретил со своими, оставшимися в живых товарищами, долгожданную победу. </a:t>
            </a:r>
          </a:p>
          <a:p>
            <a:pPr eaLnBrk="1" hangingPunct="1"/>
            <a:r>
              <a:rPr lang="ru-RU" altLang="ru-RU" sz="1800" smtClean="0"/>
              <a:t> В одном из  боев из расчета остались в живых только 2 человека, одним из них был Григорий Ионович.</a:t>
            </a:r>
          </a:p>
          <a:p>
            <a:pPr eaLnBrk="1" hangingPunct="1"/>
            <a:r>
              <a:rPr lang="ru-RU" altLang="ru-RU" sz="1800" smtClean="0"/>
              <a:t>В боях за Родину Григорий Ионных получил 14 медалей и орденов. </a:t>
            </a:r>
          </a:p>
          <a:p>
            <a:pPr eaLnBrk="1" hangingPunct="1"/>
            <a:endParaRPr lang="ru-RU" altLang="ru-RU" sz="1800" smtClean="0"/>
          </a:p>
        </p:txBody>
      </p:sp>
      <p:pic>
        <p:nvPicPr>
          <p:cNvPr id="44036" name="Picture 6" descr="slide0001-1"/>
          <p:cNvPicPr>
            <a:picLocks noChangeAspect="1" noChangeArrowheads="1"/>
          </p:cNvPicPr>
          <p:nvPr/>
        </p:nvPicPr>
        <p:blipFill>
          <a:blip r:embed="rId2">
            <a:lum bright="-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242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Анциферов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Николай Капитонович</a:t>
            </a:r>
            <a:endParaRPr lang="ru-RU" dirty="0"/>
          </a:p>
        </p:txBody>
      </p:sp>
      <p:sp>
        <p:nvSpPr>
          <p:cNvPr id="1024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 1940 году был призван в ряды  Советской Армии. Первым сражением, в котором пришлось ему участвовать, была Сталинградская битва (1942 году). Откуда в составе 369 дивизий он участвовал в изгнании врага с нашей земли, а так же с Польской, Румынской, Прусской где был тяжело контужен. В 1945 году мобилизован на родину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Имел 2 медали</a:t>
            </a:r>
            <a:r>
              <a:rPr lang="ru-RU" altLang="ru-RU" sz="2400" smtClean="0"/>
              <a:t> </a:t>
            </a:r>
            <a:r>
              <a:rPr lang="ru-RU" altLang="ru-RU" sz="2000" smtClean="0"/>
              <a:t>«За  Отвагу»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0244" name="Picture 5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1" t="38571"/>
          <a:stretch>
            <a:fillRect/>
          </a:stretch>
        </p:blipFill>
        <p:spPr bwMode="auto">
          <a:xfrm>
            <a:off x="914400" y="1676400"/>
            <a:ext cx="33670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Билыч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Петр Михайлович</a:t>
            </a:r>
            <a:endParaRPr lang="ru-RU" dirty="0"/>
          </a:p>
        </p:txBody>
      </p:sp>
      <p:sp>
        <p:nvSpPr>
          <p:cNvPr id="1126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498975" cy="49069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Родился в 1923 году.</a:t>
            </a:r>
          </a:p>
          <a:p>
            <a:pPr eaLnBrk="1" hangingPunct="1"/>
            <a:r>
              <a:rPr lang="ru-RU" altLang="ru-RU" sz="2000" smtClean="0"/>
              <a:t>Пошел в армию в 1942 году и демобилизовался в 1947 Освобождал город Вязьму, в 1943 году участвовал в освобождении по направлению Спаск-Деминск, но не дошел, был ранен и попал в госпиталь. После излечения был снова тяжело ранен, попал в Витебское направление. Затем участвовал в освобождении Пруссии и Германии.</a:t>
            </a:r>
          </a:p>
          <a:p>
            <a:pPr eaLnBrk="1" hangingPunct="1"/>
            <a:r>
              <a:rPr lang="ru-RU" altLang="ru-RU" sz="2000" smtClean="0"/>
              <a:t> Награды: медали «За Отвагу»,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/>
              <a:t>«За боевые заслуги».</a:t>
            </a:r>
          </a:p>
        </p:txBody>
      </p:sp>
      <p:pic>
        <p:nvPicPr>
          <p:cNvPr id="11268" name="Picture 5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7585"/>
          <a:stretch>
            <a:fillRect/>
          </a:stretch>
        </p:blipFill>
        <p:spPr bwMode="auto">
          <a:xfrm>
            <a:off x="565150" y="1600200"/>
            <a:ext cx="3844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Билыч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Федор Михайлович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5486400"/>
            <a:ext cx="4040188" cy="8382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ru-RU" altLang="ru-RU" sz="2400" b="1" smtClean="0">
              <a:solidFill>
                <a:schemeClr val="accent1"/>
              </a:solidFill>
            </a:endParaRPr>
          </a:p>
        </p:txBody>
      </p:sp>
      <p:sp>
        <p:nvSpPr>
          <p:cNvPr id="12292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57200" y="1517650"/>
            <a:ext cx="4040188" cy="3941763"/>
          </a:xfrm>
        </p:spPr>
        <p:txBody>
          <a:bodyPr/>
          <a:lstStyle/>
          <a:p>
            <a:pPr eaLnBrk="1" hangingPunct="1"/>
            <a:endParaRPr lang="ru-RU" altLang="ru-RU" sz="2400" smtClean="0"/>
          </a:p>
        </p:txBody>
      </p:sp>
      <p:sp>
        <p:nvSpPr>
          <p:cNvPr id="1229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8200" y="1524000"/>
            <a:ext cx="4041775" cy="46021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Воевал с 6 декабря 1941 года по 9 мая 1945 года. участвовал в боях на калининском направлении, сражался под деревней Рамышево, участвовал в Воронежском и Харьковском сражениях, освобождал Украину. форсировал Днепр.</a:t>
            </a:r>
            <a:r>
              <a:rPr lang="ru-RU" altLang="ru-RU" sz="2100" smtClean="0"/>
              <a:t> Освобождал Австрию и Чехословакию.</a:t>
            </a:r>
          </a:p>
          <a:p>
            <a:pPr eaLnBrk="1" hangingPunct="1"/>
            <a:r>
              <a:rPr lang="ru-RU" altLang="ru-RU" sz="2100" smtClean="0"/>
              <a:t> Награжден: орденом «Красного Знамени», 2 медалями «За Отвагу»</a:t>
            </a:r>
          </a:p>
          <a:p>
            <a:pPr eaLnBrk="1" hangingPunct="1"/>
            <a:r>
              <a:rPr lang="ru-RU" altLang="ru-RU" sz="2100" smtClean="0"/>
              <a:t>Закончил войну в звании старшины. </a:t>
            </a:r>
          </a:p>
        </p:txBody>
      </p:sp>
      <p:pic>
        <p:nvPicPr>
          <p:cNvPr id="12294" name="Picture 6" descr="slide00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8725" b="2716"/>
          <a:stretch>
            <a:fillRect/>
          </a:stretch>
        </p:blipFill>
        <p:spPr bwMode="auto">
          <a:xfrm>
            <a:off x="838200" y="1752600"/>
            <a:ext cx="3486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Бирков Владислав Петрович</a:t>
            </a:r>
          </a:p>
        </p:txBody>
      </p:sp>
      <p:sp>
        <p:nvSpPr>
          <p:cNvPr id="13315" name="Объект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117975" cy="4578350"/>
          </a:xfrm>
        </p:spPr>
        <p:txBody>
          <a:bodyPr/>
          <a:lstStyle/>
          <a:p>
            <a:r>
              <a:rPr lang="ru-RU" altLang="ru-RU" sz="1800" smtClean="0"/>
              <a:t>родился в 1927 году</a:t>
            </a:r>
          </a:p>
          <a:p>
            <a:r>
              <a:rPr lang="ru-RU" altLang="ru-RU" sz="1800" smtClean="0"/>
              <a:t>в селе Филимоново, Канского района, Красноярского края. </a:t>
            </a:r>
          </a:p>
          <a:p>
            <a:r>
              <a:rPr lang="ru-RU" altLang="ru-RU" sz="1800" smtClean="0"/>
              <a:t>Призывается в ряды Красной Армии (1945-1952гг.). Участвовал в войне с Японией, в боях в Манчжурии по разгрому Квантунской армии. Войну закончил в Порт-Артуре, в звании капитана артиллерии. Был ранен в ногу. Имел боевые награды.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0194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200" smtClean="0"/>
              <a:t>Василенко Иван Петрович</a:t>
            </a:r>
          </a:p>
        </p:txBody>
      </p:sp>
      <p:pic>
        <p:nvPicPr>
          <p:cNvPr id="14339" name="Picture 3" descr="slide0001-1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0872" r="4866"/>
          <a:stretch>
            <a:fillRect/>
          </a:stretch>
        </p:blipFill>
        <p:spPr bwMode="auto">
          <a:xfrm>
            <a:off x="381000" y="1600200"/>
            <a:ext cx="2952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1520825"/>
            <a:ext cx="45720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Василенко Иван Петрович родился в 1924 году 15 июня.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Беспартийный. Самым первым фронтом был Русский фронт. Брал города Белово, Бобруйск, Мозырь, Минск, Великие Луки, Будапешт, Варшаву. Брал Берлин. </a:t>
            </a:r>
            <a:endParaRPr lang="ru-RU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charset="0"/>
                <a:cs typeface="Arial" charset="0"/>
              </a:rPr>
              <a:t>Имеет </a:t>
            </a:r>
            <a:r>
              <a:rPr lang="ru-RU" dirty="0">
                <a:latin typeface="Arial" charset="0"/>
                <a:cs typeface="Arial" charset="0"/>
              </a:rPr>
              <a:t>много наград и среди них: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1. Медаль «За </a:t>
            </a:r>
            <a:r>
              <a:rPr lang="ru-RU" dirty="0">
                <a:latin typeface="Arial" charset="0"/>
                <a:cs typeface="Arial" charset="0"/>
              </a:rPr>
              <a:t>взятие </a:t>
            </a:r>
            <a:r>
              <a:rPr lang="ru-RU" dirty="0">
                <a:latin typeface="Arial" charset="0"/>
                <a:cs typeface="Arial" charset="0"/>
              </a:rPr>
              <a:t>Варшавы»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2. </a:t>
            </a:r>
            <a:r>
              <a:rPr lang="ru-RU" dirty="0">
                <a:latin typeface="Arial" charset="0"/>
                <a:cs typeface="Arial" charset="0"/>
              </a:rPr>
              <a:t>Медаль «За </a:t>
            </a:r>
            <a:r>
              <a:rPr lang="ru-RU" dirty="0">
                <a:latin typeface="Arial" charset="0"/>
                <a:cs typeface="Arial" charset="0"/>
              </a:rPr>
              <a:t>взятие </a:t>
            </a:r>
            <a:r>
              <a:rPr lang="ru-RU" dirty="0">
                <a:latin typeface="Arial" charset="0"/>
                <a:cs typeface="Arial" charset="0"/>
              </a:rPr>
              <a:t>Берлина»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3. Медаль </a:t>
            </a:r>
            <a:r>
              <a:rPr lang="ru-RU" dirty="0">
                <a:latin typeface="Arial" charset="0"/>
                <a:cs typeface="Arial" charset="0"/>
              </a:rPr>
              <a:t>«За боевые заслуги»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4. Медаль «За </a:t>
            </a:r>
            <a:r>
              <a:rPr lang="ru-RU" dirty="0">
                <a:latin typeface="Arial" charset="0"/>
                <a:cs typeface="Arial" charset="0"/>
              </a:rPr>
              <a:t>взятие </a:t>
            </a:r>
            <a:r>
              <a:rPr lang="ru-RU" dirty="0">
                <a:latin typeface="Arial" charset="0"/>
                <a:cs typeface="Arial" charset="0"/>
              </a:rPr>
              <a:t>Будапешта»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5.Медаль </a:t>
            </a:r>
            <a:r>
              <a:rPr lang="ru-RU" dirty="0">
                <a:latin typeface="Arial" charset="0"/>
                <a:cs typeface="Arial" charset="0"/>
              </a:rPr>
              <a:t>«За победу над </a:t>
            </a:r>
            <a:r>
              <a:rPr lang="ru-RU" dirty="0">
                <a:latin typeface="Arial" charset="0"/>
                <a:cs typeface="Arial" charset="0"/>
              </a:rPr>
              <a:t>Германией»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 Власенко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Павел Абрамович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00600" y="1524000"/>
            <a:ext cx="4041775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Родился в 1923 году.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Воевал с 1945 по 15 апреля 1945 года.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Участвовал в освобождении Украины, в штурме столицы Венгрии Будапеште, за этот подвиг получил медаль «За взятие Будапешта».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Был награжден медалью «За взятие Вены», во время штурма Вены горел в своём танке, его спасли пехотинцы. </a:t>
            </a:r>
            <a:r>
              <a:rPr lang="ru-RU" sz="2200" dirty="0"/>
              <a:t>Т</a:t>
            </a:r>
            <a:r>
              <a:rPr lang="ru-RU" sz="2200" dirty="0" smtClean="0"/>
              <a:t>акже был награжден тремя орденами Великой отечественной воины, 1 и 2 степени, медалью «За победу над Германией».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Умер в 1979 году, на 56 году своей жизни.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 smtClean="0"/>
          </a:p>
        </p:txBody>
      </p:sp>
      <p:pic>
        <p:nvPicPr>
          <p:cNvPr id="15364" name="Picture 2" descr="BKDC1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115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917</TotalTime>
  <Words>2974</Words>
  <Application>Microsoft Office PowerPoint</Application>
  <PresentationFormat>Экран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Franklin Gothic Book</vt:lpstr>
      <vt:lpstr>Wingdings 2</vt:lpstr>
      <vt:lpstr>Calibri</vt:lpstr>
      <vt:lpstr>Comic Sans MS</vt:lpstr>
      <vt:lpstr>Техническая</vt:lpstr>
      <vt:lpstr>Презентация PowerPoint</vt:lpstr>
      <vt:lpstr>Абронин Леонид Леонидович</vt:lpstr>
      <vt:lpstr>Алексеев Алексей Никитович</vt:lpstr>
      <vt:lpstr>Анциферов  Николай Капитонович</vt:lpstr>
      <vt:lpstr>Билыч  Петр Михайлович</vt:lpstr>
      <vt:lpstr>Билыч  Федор Михайлович</vt:lpstr>
      <vt:lpstr>Бирков Владислав Петрович</vt:lpstr>
      <vt:lpstr>Василенко Иван Петрович</vt:lpstr>
      <vt:lpstr> Власенко Павел Абрамович</vt:lpstr>
      <vt:lpstr>Войтенко Михаил Васильевич</vt:lpstr>
      <vt:lpstr>Галкин  Дмитрий Михайлович</vt:lpstr>
      <vt:lpstr>Гурбин  Федор Григорьевич</vt:lpstr>
      <vt:lpstr>Дыба  Павел Александрович</vt:lpstr>
      <vt:lpstr>Жежель Василий  Петрович</vt:lpstr>
      <vt:lpstr>Жуков Николай Емельянович</vt:lpstr>
      <vt:lpstr>Зырянов  Степан Матвеевич.</vt:lpstr>
      <vt:lpstr>Ильенко Гавриил Тимофеевич</vt:lpstr>
      <vt:lpstr>Исаенко  Дмитрий Семенович</vt:lpstr>
      <vt:lpstr>Козарь Степан Нестерович</vt:lpstr>
      <vt:lpstr>Мелентьев Иван Петрович.</vt:lpstr>
      <vt:lpstr>Михайлик Иван Кирилович</vt:lpstr>
      <vt:lpstr>Михеев  Дмитрий Никитович</vt:lpstr>
      <vt:lpstr>Неживых  Василий Пантелеевич</vt:lpstr>
      <vt:lpstr>Новоселов Иван Иванович </vt:lpstr>
      <vt:lpstr>Огурченок  Николай Алексеевич</vt:lpstr>
      <vt:lpstr>Петренко  Александр Игнатьевич</vt:lpstr>
      <vt:lpstr>  Поцелуйко  Захар Матвеевич  </vt:lpstr>
      <vt:lpstr>Прокопенко  Иван Андреевич</vt:lpstr>
      <vt:lpstr>Ставер  Василий Степанович</vt:lpstr>
      <vt:lpstr>Сырокваш  Данил Данилович</vt:lpstr>
      <vt:lpstr>Труханов  Иван Кириллович</vt:lpstr>
      <vt:lpstr>Шабалина  Любовь Николаевна</vt:lpstr>
      <vt:lpstr>Шатилов Филипп Максимович</vt:lpstr>
      <vt:lpstr>Шахматов  Афанасий Парфёнович</vt:lpstr>
      <vt:lpstr>Шапков  Прокопий Тимофеевич</vt:lpstr>
      <vt:lpstr>Шаюк Иван Романович</vt:lpstr>
      <vt:lpstr>Шивырновский  Григорий Ионыч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войны среди нас…</dc:title>
  <dc:creator>Кристиночка</dc:creator>
  <cp:lastModifiedBy>ElenaR1</cp:lastModifiedBy>
  <cp:revision>66</cp:revision>
  <dcterms:created xsi:type="dcterms:W3CDTF">2014-11-26T08:50:11Z</dcterms:created>
  <dcterms:modified xsi:type="dcterms:W3CDTF">2020-04-21T08:43:51Z</dcterms:modified>
</cp:coreProperties>
</file>